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7" r:id="rId4"/>
    <p:sldId id="278" r:id="rId5"/>
    <p:sldId id="279" r:id="rId6"/>
    <p:sldId id="285" r:id="rId7"/>
    <p:sldId id="281" r:id="rId8"/>
    <p:sldId id="286" r:id="rId9"/>
    <p:sldId id="259" r:id="rId10"/>
    <p:sldId id="264" r:id="rId11"/>
    <p:sldId id="265" r:id="rId12"/>
    <p:sldId id="274" r:id="rId13"/>
    <p:sldId id="266" r:id="rId14"/>
    <p:sldId id="267" r:id="rId15"/>
    <p:sldId id="268" r:id="rId16"/>
    <p:sldId id="272" r:id="rId17"/>
    <p:sldId id="273" r:id="rId18"/>
    <p:sldId id="287" r:id="rId19"/>
    <p:sldId id="288" r:id="rId20"/>
    <p:sldId id="289" r:id="rId21"/>
    <p:sldId id="290" r:id="rId22"/>
    <p:sldId id="300" r:id="rId23"/>
    <p:sldId id="301" r:id="rId24"/>
    <p:sldId id="271" r:id="rId25"/>
    <p:sldId id="291" r:id="rId26"/>
    <p:sldId id="292" r:id="rId27"/>
    <p:sldId id="293" r:id="rId28"/>
    <p:sldId id="297" r:id="rId29"/>
    <p:sldId id="294" r:id="rId30"/>
    <p:sldId id="296" r:id="rId31"/>
    <p:sldId id="283" r:id="rId32"/>
    <p:sldId id="275" r:id="rId33"/>
    <p:sldId id="276" r:id="rId34"/>
  </p:sldIdLst>
  <p:sldSz cx="14630400" cy="8229600"/>
  <p:notesSz cx="10236200" cy="7105650"/>
  <p:embeddedFontLst>
    <p:embeddedFont>
      <p:font typeface="HY신명조" panose="02030600000101010101" pitchFamily="18" charset="-127"/>
      <p:regular r:id="rId36"/>
    </p:embeddedFont>
    <p:embeddedFont>
      <p:font typeface="Alice" pitchFamily="2" charset="0"/>
      <p:regular r:id="rId37"/>
    </p:embeddedFont>
    <p:embeddedFont>
      <p:font typeface="DM Sans" pitchFamily="2" charset="0"/>
      <p:regular r:id="rId38"/>
      <p:bold r:id="rId39"/>
      <p:italic r:id="rId40"/>
      <p:boldItalic r:id="rId41"/>
    </p:embeddedFont>
    <p:embeddedFont>
      <p:font typeface="DM Sans Medium" pitchFamily="2" charset="0"/>
      <p:regular r:id="rId42"/>
      <p:italic r:id="rId43"/>
    </p:embeddedFont>
    <p:embeddedFont>
      <p:font typeface="Lora" pitchFamily="2" charset="0"/>
      <p:regular r:id="rId44"/>
      <p:bold r:id="rId45"/>
      <p:italic r:id="rId46"/>
      <p:boldItalic r:id="rId47"/>
    </p:embeddedFont>
    <p:embeddedFont>
      <p:font typeface="PT Serif" panose="020A0603040505020204" pitchFamily="18" charset="0"/>
      <p:regular r:id="rId48"/>
      <p:bold r:id="rId49"/>
      <p:italic r:id="rId50"/>
      <p:boldItalic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한컴 울주 반구대 암각화체" panose="02000503000000000000" pitchFamily="2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7E7"/>
    <a:srgbClr val="E6DEDE"/>
    <a:srgbClr val="F2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7C7EBE-34B7-4E5D-6A57-6F22754ECCFA}" v="284" dt="2025-09-25T12:29:16.293"/>
    <p1510:client id="{42A3A3B3-42FB-4569-9C92-8665DDA99D32}" v="13" dt="2025-09-25T10:58:53.652"/>
    <p1510:client id="{4F37D7C3-8950-AE58-12F8-6B3EF0DA7102}" v="21" dt="2025-09-25T13:07:01.163"/>
    <p1510:client id="{90F5992B-ACDC-4868-878A-A67304A0091E}" v="100" dt="2025-09-25T10:48:00.909"/>
    <p1510:client id="{99C60E46-1CF1-47C8-99E6-6E5625855F51}" v="3302" dt="2025-09-25T15:03:25.555"/>
    <p1510:client id="{C633CA50-7812-16C8-0D77-417C07F16DF9}" v="325" dt="2025-09-25T14:55:12.511"/>
    <p1510:client id="{DF9022E8-04B8-50E8-6ADB-193E001D2DF8}" v="427" dt="2025-09-25T14:34:48.080"/>
    <p1510:client id="{F883061E-B1CC-EB3D-90E5-97E041C10053}" v="3" dt="2025-09-25T10:15:26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90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158" y="14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providerId="Windows Live" clId="Web-{3B7C7EBE-34B7-4E5D-6A57-6F22754ECCFA}"/>
    <pc:docChg chg="addSld delSld modSld sldOrd">
      <pc:chgData name="게스트 사용자" userId="" providerId="Windows Live" clId="Web-{3B7C7EBE-34B7-4E5D-6A57-6F22754ECCFA}" dt="2025-09-25T12:29:16.293" v="290" actId="1076"/>
      <pc:docMkLst>
        <pc:docMk/>
      </pc:docMkLst>
      <pc:sldChg chg="modSp">
        <pc:chgData name="게스트 사용자" userId="" providerId="Windows Live" clId="Web-{3B7C7EBE-34B7-4E5D-6A57-6F22754ECCFA}" dt="2025-09-25T12:06:48.787" v="168" actId="20577"/>
        <pc:sldMkLst>
          <pc:docMk/>
          <pc:sldMk cId="2516648997" sldId="283"/>
        </pc:sldMkLst>
        <pc:spChg chg="mod">
          <ac:chgData name="게스트 사용자" userId="" providerId="Windows Live" clId="Web-{3B7C7EBE-34B7-4E5D-6A57-6F22754ECCFA}" dt="2025-09-25T12:06:38.724" v="166" actId="20577"/>
          <ac:spMkLst>
            <pc:docMk/>
            <pc:sldMk cId="2516648997" sldId="283"/>
            <ac:spMk id="5" creationId="{00000000-0000-0000-0000-000000000000}"/>
          </ac:spMkLst>
        </pc:spChg>
        <pc:spChg chg="mod">
          <ac:chgData name="게스트 사용자" userId="" providerId="Windows Live" clId="Web-{3B7C7EBE-34B7-4E5D-6A57-6F22754ECCFA}" dt="2025-09-25T12:06:48.787" v="168" actId="20577"/>
          <ac:spMkLst>
            <pc:docMk/>
            <pc:sldMk cId="2516648997" sldId="283"/>
            <ac:spMk id="6" creationId="{00000000-0000-0000-0000-000000000000}"/>
          </ac:spMkLst>
        </pc:spChg>
      </pc:sldChg>
      <pc:sldChg chg="modSp">
        <pc:chgData name="게스트 사용자" userId="" providerId="Windows Live" clId="Web-{3B7C7EBE-34B7-4E5D-6A57-6F22754ECCFA}" dt="2025-09-25T10:58:53.652" v="12" actId="1076"/>
        <pc:sldMkLst>
          <pc:docMk/>
          <pc:sldMk cId="0" sldId="289"/>
        </pc:sldMkLst>
        <pc:spChg chg="mod">
          <ac:chgData name="게스트 사용자" userId="" providerId="Windows Live" clId="Web-{3B7C7EBE-34B7-4E5D-6A57-6F22754ECCFA}" dt="2025-09-25T10:58:53.652" v="12" actId="1076"/>
          <ac:spMkLst>
            <pc:docMk/>
            <pc:sldMk cId="0" sldId="289"/>
            <ac:spMk id="3" creationId="{00000000-0000-0000-0000-000000000000}"/>
          </ac:spMkLst>
        </pc:spChg>
      </pc:sldChg>
      <pc:sldChg chg="addSp modSp">
        <pc:chgData name="게스트 사용자" userId="" providerId="Windows Live" clId="Web-{3B7C7EBE-34B7-4E5D-6A57-6F22754ECCFA}" dt="2025-09-25T11:49:36.299" v="47" actId="1076"/>
        <pc:sldMkLst>
          <pc:docMk/>
          <pc:sldMk cId="0" sldId="291"/>
        </pc:sldMkLst>
        <pc:picChg chg="add mod">
          <ac:chgData name="게스트 사용자" userId="" providerId="Windows Live" clId="Web-{3B7C7EBE-34B7-4E5D-6A57-6F22754ECCFA}" dt="2025-09-25T11:49:36.299" v="47" actId="1076"/>
          <ac:picMkLst>
            <pc:docMk/>
            <pc:sldMk cId="0" sldId="291"/>
            <ac:picMk id="13" creationId="{3DB72390-76C5-C26E-2572-156C51789628}"/>
          </ac:picMkLst>
        </pc:picChg>
      </pc:sldChg>
      <pc:sldChg chg="delSp modSp">
        <pc:chgData name="게스트 사용자" userId="" providerId="Windows Live" clId="Web-{3B7C7EBE-34B7-4E5D-6A57-6F22754ECCFA}" dt="2025-09-25T12:29:09.199" v="288"/>
        <pc:sldMkLst>
          <pc:docMk/>
          <pc:sldMk cId="0" sldId="292"/>
        </pc:sldMkLst>
        <pc:spChg chg="mod">
          <ac:chgData name="게스트 사용자" userId="" providerId="Windows Live" clId="Web-{3B7C7EBE-34B7-4E5D-6A57-6F22754ECCFA}" dt="2025-09-25T11:43:27.800" v="29" actId="20577"/>
          <ac:spMkLst>
            <pc:docMk/>
            <pc:sldMk cId="0" sldId="292"/>
            <ac:spMk id="5" creationId="{00000000-0000-0000-0000-000000000000}"/>
          </ac:spMkLst>
        </pc:spChg>
        <pc:spChg chg="mod">
          <ac:chgData name="게스트 사용자" userId="" providerId="Windows Live" clId="Web-{3B7C7EBE-34B7-4E5D-6A57-6F22754ECCFA}" dt="2025-09-25T11:43:40.753" v="32" actId="1076"/>
          <ac:spMkLst>
            <pc:docMk/>
            <pc:sldMk cId="0" sldId="292"/>
            <ac:spMk id="7" creationId="{00000000-0000-0000-0000-000000000000}"/>
          </ac:spMkLst>
        </pc:spChg>
        <pc:picChg chg="del mod modCrop">
          <ac:chgData name="게스트 사용자" userId="" providerId="Windows Live" clId="Web-{3B7C7EBE-34B7-4E5D-6A57-6F22754ECCFA}" dt="2025-09-25T12:07:04.991" v="169"/>
          <ac:picMkLst>
            <pc:docMk/>
            <pc:sldMk cId="0" sldId="292"/>
            <ac:picMk id="2" creationId="{00000000-0000-0000-0000-000000000000}"/>
          </ac:picMkLst>
        </pc:picChg>
        <pc:picChg chg="mod">
          <ac:chgData name="게스트 사용자" userId="" providerId="Windows Live" clId="Web-{3B7C7EBE-34B7-4E5D-6A57-6F22754ECCFA}" dt="2025-09-25T11:43:53.691" v="35" actId="14100"/>
          <ac:picMkLst>
            <pc:docMk/>
            <pc:sldMk cId="0" sldId="292"/>
            <ac:picMk id="6" creationId="{00000000-0000-0000-0000-000000000000}"/>
          </ac:picMkLst>
        </pc:picChg>
        <pc:picChg chg="mod">
          <ac:chgData name="게스트 사용자" userId="" providerId="Windows Live" clId="Web-{3B7C7EBE-34B7-4E5D-6A57-6F22754ECCFA}" dt="2025-09-25T11:43:44.409" v="33" actId="14100"/>
          <ac:picMkLst>
            <pc:docMk/>
            <pc:sldMk cId="0" sldId="292"/>
            <ac:picMk id="8" creationId="{00000000-0000-0000-0000-000000000000}"/>
          </ac:picMkLst>
        </pc:picChg>
        <pc:picChg chg="mod">
          <ac:chgData name="게스트 사용자" userId="" providerId="Windows Live" clId="Web-{3B7C7EBE-34B7-4E5D-6A57-6F22754ECCFA}" dt="2025-09-25T12:28:09.322" v="275" actId="1076"/>
          <ac:picMkLst>
            <pc:docMk/>
            <pc:sldMk cId="0" sldId="292"/>
            <ac:picMk id="11" creationId="{4BA4C4EE-4B2E-3349-A1D8-34688DCE815C}"/>
          </ac:picMkLst>
        </pc:picChg>
        <pc:picChg chg="del mod">
          <ac:chgData name="게스트 사용자" userId="" providerId="Windows Live" clId="Web-{3B7C7EBE-34B7-4E5D-6A57-6F22754ECCFA}" dt="2025-09-25T12:07:39.400" v="174"/>
          <ac:picMkLst>
            <pc:docMk/>
            <pc:sldMk cId="0" sldId="292"/>
            <ac:picMk id="13" creationId="{6FBDE5B3-A492-622D-5A76-DDA217957DA8}"/>
          </ac:picMkLst>
        </pc:picChg>
        <pc:picChg chg="del mod">
          <ac:chgData name="게스트 사용자" userId="" providerId="Windows Live" clId="Web-{3B7C7EBE-34B7-4E5D-6A57-6F22754ECCFA}" dt="2025-09-25T12:12:03.645" v="179"/>
          <ac:picMkLst>
            <pc:docMk/>
            <pc:sldMk cId="0" sldId="292"/>
            <ac:picMk id="15" creationId="{5815E142-CABB-918B-225B-D840A9FE1DF1}"/>
          </ac:picMkLst>
        </pc:picChg>
        <pc:picChg chg="del mod">
          <ac:chgData name="게스트 사용자" userId="" providerId="Windows Live" clId="Web-{3B7C7EBE-34B7-4E5D-6A57-6F22754ECCFA}" dt="2025-09-25T12:12:00.192" v="178"/>
          <ac:picMkLst>
            <pc:docMk/>
            <pc:sldMk cId="0" sldId="292"/>
            <ac:picMk id="17" creationId="{0CD30AC4-EB5C-4E8F-A3A8-5D75CC5C397D}"/>
          </ac:picMkLst>
        </pc:picChg>
        <pc:picChg chg="mod">
          <ac:chgData name="게스트 사용자" userId="" providerId="Windows Live" clId="Web-{3B7C7EBE-34B7-4E5D-6A57-6F22754ECCFA}" dt="2025-09-25T12:15:01.666" v="231" actId="1076"/>
          <ac:picMkLst>
            <pc:docMk/>
            <pc:sldMk cId="0" sldId="292"/>
            <ac:picMk id="19" creationId="{6C18A76E-908D-EFF2-26CE-8DA4A6C341F0}"/>
          </ac:picMkLst>
        </pc:picChg>
        <pc:picChg chg="mod">
          <ac:chgData name="게스트 사용자" userId="" providerId="Windows Live" clId="Web-{3B7C7EBE-34B7-4E5D-6A57-6F22754ECCFA}" dt="2025-09-25T12:26:46.226" v="263" actId="1076"/>
          <ac:picMkLst>
            <pc:docMk/>
            <pc:sldMk cId="0" sldId="292"/>
            <ac:picMk id="23" creationId="{B3148855-86C9-6EBB-9D03-E840C8EB57F6}"/>
          </ac:picMkLst>
        </pc:picChg>
        <pc:picChg chg="mod">
          <ac:chgData name="게스트 사용자" userId="" providerId="Windows Live" clId="Web-{3B7C7EBE-34B7-4E5D-6A57-6F22754ECCFA}" dt="2025-09-25T12:14:53.041" v="229" actId="1076"/>
          <ac:picMkLst>
            <pc:docMk/>
            <pc:sldMk cId="0" sldId="292"/>
            <ac:picMk id="25" creationId="{D93B46A4-7C67-42DE-680E-D60FBB581C70}"/>
          </ac:picMkLst>
        </pc:picChg>
        <pc:picChg chg="del mod modCrop">
          <ac:chgData name="게스트 사용자" userId="" providerId="Windows Live" clId="Web-{3B7C7EBE-34B7-4E5D-6A57-6F22754ECCFA}" dt="2025-09-25T12:29:09.199" v="288"/>
          <ac:picMkLst>
            <pc:docMk/>
            <pc:sldMk cId="0" sldId="292"/>
            <ac:picMk id="29" creationId="{36F338C2-5D4F-1349-9057-575D49B981C4}"/>
          </ac:picMkLst>
        </pc:picChg>
        <pc:picChg chg="mod modCrop">
          <ac:chgData name="게스트 사용자" userId="" providerId="Windows Live" clId="Web-{3B7C7EBE-34B7-4E5D-6A57-6F22754ECCFA}" dt="2025-09-25T12:26:34.585" v="261" actId="1076"/>
          <ac:picMkLst>
            <pc:docMk/>
            <pc:sldMk cId="0" sldId="292"/>
            <ac:picMk id="31" creationId="{1F64D0FD-4D16-10AA-2759-46B6A5E32B0E}"/>
          </ac:picMkLst>
        </pc:picChg>
        <pc:picChg chg="del mod">
          <ac:chgData name="게스트 사용자" userId="" providerId="Windows Live" clId="Web-{3B7C7EBE-34B7-4E5D-6A57-6F22754ECCFA}" dt="2025-09-25T12:28:00.244" v="272"/>
          <ac:picMkLst>
            <pc:docMk/>
            <pc:sldMk cId="0" sldId="292"/>
            <ac:picMk id="33" creationId="{810214AD-9261-5BE8-7C2A-8EC5DF04A6E4}"/>
          </ac:picMkLst>
        </pc:picChg>
        <pc:picChg chg="mod">
          <ac:chgData name="게스트 사용자" userId="" providerId="Windows Live" clId="Web-{3B7C7EBE-34B7-4E5D-6A57-6F22754ECCFA}" dt="2025-09-25T12:26:31.710" v="260" actId="1076"/>
          <ac:picMkLst>
            <pc:docMk/>
            <pc:sldMk cId="0" sldId="292"/>
            <ac:picMk id="35" creationId="{E7D8B903-BD7C-4B3D-0AF9-A2F0690BFABA}"/>
          </ac:picMkLst>
        </pc:picChg>
        <pc:picChg chg="del mod">
          <ac:chgData name="게스트 사용자" userId="" providerId="Windows Live" clId="Web-{3B7C7EBE-34B7-4E5D-6A57-6F22754ECCFA}" dt="2025-09-25T12:28:03.307" v="273"/>
          <ac:picMkLst>
            <pc:docMk/>
            <pc:sldMk cId="0" sldId="292"/>
            <ac:picMk id="37" creationId="{8114020F-62AF-1BF4-1A9B-E78BAE18614B}"/>
          </ac:picMkLst>
        </pc:picChg>
      </pc:sldChg>
      <pc:sldChg chg="addSp modSp">
        <pc:chgData name="게스트 사용자" userId="" providerId="Windows Live" clId="Web-{3B7C7EBE-34B7-4E5D-6A57-6F22754ECCFA}" dt="2025-09-25T12:01:18.287" v="144" actId="14100"/>
        <pc:sldMkLst>
          <pc:docMk/>
          <pc:sldMk cId="0" sldId="294"/>
        </pc:sldMkLst>
        <pc:spChg chg="add mod">
          <ac:chgData name="게스트 사용자" userId="" providerId="Windows Live" clId="Web-{3B7C7EBE-34B7-4E5D-6A57-6F22754ECCFA}" dt="2025-09-25T11:53:29.044" v="92" actId="1076"/>
          <ac:spMkLst>
            <pc:docMk/>
            <pc:sldMk cId="0" sldId="294"/>
            <ac:spMk id="10" creationId="{B35A77D1-EAFF-6BFA-A3DC-40213744D774}"/>
          </ac:spMkLst>
        </pc:spChg>
        <pc:spChg chg="add mod">
          <ac:chgData name="게스트 사용자" userId="" providerId="Windows Live" clId="Web-{3B7C7EBE-34B7-4E5D-6A57-6F22754ECCFA}" dt="2025-09-25T11:54:23.467" v="99" actId="1076"/>
          <ac:spMkLst>
            <pc:docMk/>
            <pc:sldMk cId="0" sldId="294"/>
            <ac:spMk id="14" creationId="{9559D3F8-02E1-F5BF-B827-0B72A12780BA}"/>
          </ac:spMkLst>
        </pc:spChg>
        <pc:spChg chg="add mod">
          <ac:chgData name="게스트 사용자" userId="" providerId="Windows Live" clId="Web-{3B7C7EBE-34B7-4E5D-6A57-6F22754ECCFA}" dt="2025-09-25T11:55:41.719" v="113" actId="1076"/>
          <ac:spMkLst>
            <pc:docMk/>
            <pc:sldMk cId="0" sldId="294"/>
            <ac:spMk id="16" creationId="{769FAD59-404A-A0A3-44B4-FAA21ADC88AF}"/>
          </ac:spMkLst>
        </pc:spChg>
        <pc:spChg chg="add mod">
          <ac:chgData name="게스트 사용자" userId="" providerId="Windows Live" clId="Web-{3B7C7EBE-34B7-4E5D-6A57-6F22754ECCFA}" dt="2025-09-25T11:55:41.719" v="114" actId="1076"/>
          <ac:spMkLst>
            <pc:docMk/>
            <pc:sldMk cId="0" sldId="294"/>
            <ac:spMk id="18" creationId="{465D3103-287E-FD99-2870-83704FFC69FC}"/>
          </ac:spMkLst>
        </pc:spChg>
        <pc:spChg chg="add mod">
          <ac:chgData name="게스트 사용자" userId="" providerId="Windows Live" clId="Web-{3B7C7EBE-34B7-4E5D-6A57-6F22754ECCFA}" dt="2025-09-25T11:55:41.735" v="115" actId="1076"/>
          <ac:spMkLst>
            <pc:docMk/>
            <pc:sldMk cId="0" sldId="294"/>
            <ac:spMk id="20" creationId="{8C6B8BFF-E46A-EF0A-C1C6-F034592AB78A}"/>
          </ac:spMkLst>
        </pc:spChg>
        <pc:spChg chg="add mod">
          <ac:chgData name="게스트 사용자" userId="" providerId="Windows Live" clId="Web-{3B7C7EBE-34B7-4E5D-6A57-6F22754ECCFA}" dt="2025-09-25T11:55:41.750" v="116" actId="1076"/>
          <ac:spMkLst>
            <pc:docMk/>
            <pc:sldMk cId="0" sldId="294"/>
            <ac:spMk id="22" creationId="{BA8717A2-7F76-6680-D6E3-EE8C521A3529}"/>
          </ac:spMkLst>
        </pc:spChg>
        <pc:picChg chg="add mod">
          <ac:chgData name="게스트 사용자" userId="" providerId="Windows Live" clId="Web-{3B7C7EBE-34B7-4E5D-6A57-6F22754ECCFA}" dt="2025-09-25T11:53:31.778" v="93" actId="14100"/>
          <ac:picMkLst>
            <pc:docMk/>
            <pc:sldMk cId="0" sldId="294"/>
            <ac:picMk id="12" creationId="{AA516921-F683-A4F3-A6F8-72DE44525D7A}"/>
          </ac:picMkLst>
        </pc:picChg>
        <pc:picChg chg="add mod ord">
          <ac:chgData name="게스트 사용자" userId="" providerId="Windows Live" clId="Web-{3B7C7EBE-34B7-4E5D-6A57-6F22754ECCFA}" dt="2025-09-25T12:01:12.130" v="142" actId="1076"/>
          <ac:picMkLst>
            <pc:docMk/>
            <pc:sldMk cId="0" sldId="294"/>
            <ac:picMk id="24" creationId="{8B9C550A-C34E-E055-B11A-A5C44FC67FEA}"/>
          </ac:picMkLst>
        </pc:picChg>
        <pc:cxnChg chg="add mod">
          <ac:chgData name="게스트 사용자" userId="" providerId="Windows Live" clId="Web-{3B7C7EBE-34B7-4E5D-6A57-6F22754ECCFA}" dt="2025-09-25T12:01:18.287" v="144" actId="14100"/>
          <ac:cxnSpMkLst>
            <pc:docMk/>
            <pc:sldMk cId="0" sldId="294"/>
            <ac:cxnSpMk id="2" creationId="{E179C218-991E-DF5E-8EBD-65213E8FF16D}"/>
          </ac:cxnSpMkLst>
        </pc:cxnChg>
        <pc:cxnChg chg="add mod">
          <ac:chgData name="게스트 사용자" userId="" providerId="Windows Live" clId="Web-{3B7C7EBE-34B7-4E5D-6A57-6F22754ECCFA}" dt="2025-09-25T12:01:15.584" v="143" actId="14100"/>
          <ac:cxnSpMkLst>
            <pc:docMk/>
            <pc:sldMk cId="0" sldId="294"/>
            <ac:cxnSpMk id="3" creationId="{276937A2-645C-E0C0-A524-B9FA90F2B7DA}"/>
          </ac:cxnSpMkLst>
        </pc:cxnChg>
      </pc:sldChg>
      <pc:sldChg chg="del">
        <pc:chgData name="게스트 사용자" userId="" providerId="Windows Live" clId="Web-{3B7C7EBE-34B7-4E5D-6A57-6F22754ECCFA}" dt="2025-09-25T10:54:25.308" v="8"/>
        <pc:sldMkLst>
          <pc:docMk/>
          <pc:sldMk cId="0" sldId="295"/>
        </pc:sldMkLst>
      </pc:sldChg>
      <pc:sldChg chg="modSp">
        <pc:chgData name="게스트 사용자" userId="" providerId="Windows Live" clId="Web-{3B7C7EBE-34B7-4E5D-6A57-6F22754ECCFA}" dt="2025-09-25T11:52:02.462" v="78" actId="1076"/>
        <pc:sldMkLst>
          <pc:docMk/>
          <pc:sldMk cId="2494706608" sldId="297"/>
        </pc:sldMkLst>
        <pc:spChg chg="mod">
          <ac:chgData name="게스트 사용자" userId="" providerId="Windows Live" clId="Web-{3B7C7EBE-34B7-4E5D-6A57-6F22754ECCFA}" dt="2025-09-25T11:50:40.693" v="48" actId="1076"/>
          <ac:spMkLst>
            <pc:docMk/>
            <pc:sldMk cId="2494706608" sldId="297"/>
            <ac:spMk id="2" creationId="{5A83A722-2568-B97C-00FF-C6926112E4F2}"/>
          </ac:spMkLst>
        </pc:spChg>
        <pc:spChg chg="mod">
          <ac:chgData name="게스트 사용자" userId="" providerId="Windows Live" clId="Web-{3B7C7EBE-34B7-4E5D-6A57-6F22754ECCFA}" dt="2025-09-25T11:52:02.431" v="75" actId="1076"/>
          <ac:spMkLst>
            <pc:docMk/>
            <pc:sldMk cId="2494706608" sldId="297"/>
            <ac:spMk id="4" creationId="{EAB86447-A1E9-CB18-7822-CA850D341D3E}"/>
          </ac:spMkLst>
        </pc:spChg>
        <pc:spChg chg="mod">
          <ac:chgData name="게스트 사용자" userId="" providerId="Windows Live" clId="Web-{3B7C7EBE-34B7-4E5D-6A57-6F22754ECCFA}" dt="2025-09-25T11:52:02.431" v="76" actId="1076"/>
          <ac:spMkLst>
            <pc:docMk/>
            <pc:sldMk cId="2494706608" sldId="297"/>
            <ac:spMk id="5" creationId="{A852E34D-837A-2550-E94B-BC66BFE8323D}"/>
          </ac:spMkLst>
        </pc:spChg>
        <pc:spChg chg="mod">
          <ac:chgData name="게스트 사용자" userId="" providerId="Windows Live" clId="Web-{3B7C7EBE-34B7-4E5D-6A57-6F22754ECCFA}" dt="2025-09-25T11:52:02.447" v="77" actId="1076"/>
          <ac:spMkLst>
            <pc:docMk/>
            <pc:sldMk cId="2494706608" sldId="297"/>
            <ac:spMk id="6" creationId="{DDF3A585-4ABD-7805-BFD0-7734D18E1644}"/>
          </ac:spMkLst>
        </pc:spChg>
        <pc:spChg chg="mod">
          <ac:chgData name="게스트 사용자" userId="" providerId="Windows Live" clId="Web-{3B7C7EBE-34B7-4E5D-6A57-6F22754ECCFA}" dt="2025-09-25T11:52:02.462" v="78" actId="1076"/>
          <ac:spMkLst>
            <pc:docMk/>
            <pc:sldMk cId="2494706608" sldId="297"/>
            <ac:spMk id="7" creationId="{E862291A-DADB-1059-970A-ED692301575B}"/>
          </ac:spMkLst>
        </pc:spChg>
        <pc:picChg chg="mod">
          <ac:chgData name="게스트 사용자" userId="" providerId="Windows Live" clId="Web-{3B7C7EBE-34B7-4E5D-6A57-6F22754ECCFA}" dt="2025-09-25T11:50:45.584" v="50" actId="1076"/>
          <ac:picMkLst>
            <pc:docMk/>
            <pc:sldMk cId="2494706608" sldId="297"/>
            <ac:picMk id="3" creationId="{3BED5D4C-18CB-557A-1366-84AA77E8A4A3}"/>
          </ac:picMkLst>
        </pc:picChg>
      </pc:sldChg>
      <pc:sldChg chg="addSp delSp modSp add ord replId">
        <pc:chgData name="게스트 사용자" userId="" providerId="Windows Live" clId="Web-{3B7C7EBE-34B7-4E5D-6A57-6F22754ECCFA}" dt="2025-09-25T12:25:48.942" v="256" actId="1076"/>
        <pc:sldMkLst>
          <pc:docMk/>
          <pc:sldMk cId="849074085" sldId="298"/>
        </pc:sldMkLst>
        <pc:spChg chg="mod">
          <ac:chgData name="게스트 사용자" userId="" providerId="Windows Live" clId="Web-{3B7C7EBE-34B7-4E5D-6A57-6F22754ECCFA}" dt="2025-09-25T12:25:48.942" v="256" actId="1076"/>
          <ac:spMkLst>
            <pc:docMk/>
            <pc:sldMk cId="849074085" sldId="298"/>
            <ac:spMk id="2" creationId="{2A2C829B-1F22-2650-9A51-8F24FF55848A}"/>
          </ac:spMkLst>
        </pc:spChg>
        <pc:picChg chg="del">
          <ac:chgData name="게스트 사용자" userId="" providerId="Windows Live" clId="Web-{3B7C7EBE-34B7-4E5D-6A57-6F22754ECCFA}" dt="2025-09-25T12:13:32.881" v="183"/>
          <ac:picMkLst>
            <pc:docMk/>
            <pc:sldMk cId="849074085" sldId="298"/>
            <ac:picMk id="3" creationId="{5E870D73-7FE3-80EE-FBAA-FFED1E0BAF3B}"/>
          </ac:picMkLst>
        </pc:picChg>
        <pc:picChg chg="add mod modCrop">
          <ac:chgData name="게스트 사용자" userId="" providerId="Windows Live" clId="Web-{3B7C7EBE-34B7-4E5D-6A57-6F22754ECCFA}" dt="2025-09-25T12:23:15.542" v="255" actId="1076"/>
          <ac:picMkLst>
            <pc:docMk/>
            <pc:sldMk cId="849074085" sldId="298"/>
            <ac:picMk id="10" creationId="{B741B864-F8A1-95E5-2597-7A3816C69D96}"/>
          </ac:picMkLst>
        </pc:picChg>
      </pc:sldChg>
      <pc:sldChg chg="addSp modSp add replId">
        <pc:chgData name="게스트 사용자" userId="" providerId="Windows Live" clId="Web-{3B7C7EBE-34B7-4E5D-6A57-6F22754ECCFA}" dt="2025-09-25T12:28:16.041" v="277" actId="1076"/>
        <pc:sldMkLst>
          <pc:docMk/>
          <pc:sldMk cId="3596355308" sldId="299"/>
        </pc:sldMkLst>
        <pc:picChg chg="add mod">
          <ac:chgData name="게스트 사용자" userId="" providerId="Windows Live" clId="Web-{3B7C7EBE-34B7-4E5D-6A57-6F22754ECCFA}" dt="2025-09-25T12:27:31.571" v="268" actId="1076"/>
          <ac:picMkLst>
            <pc:docMk/>
            <pc:sldMk cId="3596355308" sldId="299"/>
            <ac:picMk id="8" creationId="{3C5AFDF7-6E26-DCEF-7B5A-ECAA483AE42C}"/>
          </ac:picMkLst>
        </pc:picChg>
        <pc:picChg chg="add mod">
          <ac:chgData name="게스트 사용자" userId="" providerId="Windows Live" clId="Web-{3B7C7EBE-34B7-4E5D-6A57-6F22754ECCFA}" dt="2025-09-25T12:27:47.228" v="270" actId="1076"/>
          <ac:picMkLst>
            <pc:docMk/>
            <pc:sldMk cId="3596355308" sldId="299"/>
            <ac:picMk id="12" creationId="{D663B39B-0CCC-0ACE-1FAD-B476B59F30DE}"/>
          </ac:picMkLst>
        </pc:picChg>
        <pc:picChg chg="add mod">
          <ac:chgData name="게스트 사용자" userId="" providerId="Windows Live" clId="Web-{3B7C7EBE-34B7-4E5D-6A57-6F22754ECCFA}" dt="2025-09-25T12:28:16.041" v="277" actId="1076"/>
          <ac:picMkLst>
            <pc:docMk/>
            <pc:sldMk cId="3596355308" sldId="299"/>
            <ac:picMk id="14" creationId="{9998F688-1949-017A-94A3-478D8EFA77B6}"/>
          </ac:picMkLst>
        </pc:picChg>
      </pc:sldChg>
      <pc:sldChg chg="addSp delSp modSp add replId">
        <pc:chgData name="게스트 사용자" userId="" providerId="Windows Live" clId="Web-{3B7C7EBE-34B7-4E5D-6A57-6F22754ECCFA}" dt="2025-09-25T12:29:16.293" v="290" actId="1076"/>
        <pc:sldMkLst>
          <pc:docMk/>
          <pc:sldMk cId="1245301971" sldId="300"/>
        </pc:sldMkLst>
        <pc:picChg chg="add mod">
          <ac:chgData name="게스트 사용자" userId="" providerId="Windows Live" clId="Web-{3B7C7EBE-34B7-4E5D-6A57-6F22754ECCFA}" dt="2025-09-25T12:29:16.293" v="290" actId="1076"/>
          <ac:picMkLst>
            <pc:docMk/>
            <pc:sldMk cId="1245301971" sldId="300"/>
            <ac:picMk id="3" creationId="{CE7FE10D-DFAD-7354-B9E7-81A5D1E5B066}"/>
          </ac:picMkLst>
        </pc:picChg>
        <pc:picChg chg="del">
          <ac:chgData name="게스트 사용자" userId="" providerId="Windows Live" clId="Web-{3B7C7EBE-34B7-4E5D-6A57-6F22754ECCFA}" dt="2025-09-25T12:28:25.276" v="279"/>
          <ac:picMkLst>
            <pc:docMk/>
            <pc:sldMk cId="1245301971" sldId="300"/>
            <ac:picMk id="8" creationId="{C1160FFB-481B-7DB1-140E-ABBDB25DBFBB}"/>
          </ac:picMkLst>
        </pc:picChg>
        <pc:picChg chg="del">
          <ac:chgData name="게스트 사용자" userId="" providerId="Windows Live" clId="Web-{3B7C7EBE-34B7-4E5D-6A57-6F22754ECCFA}" dt="2025-09-25T12:28:30.807" v="282"/>
          <ac:picMkLst>
            <pc:docMk/>
            <pc:sldMk cId="1245301971" sldId="300"/>
            <ac:picMk id="10" creationId="{F3C49D37-FEDD-D42A-2807-48BBD4E777A6}"/>
          </ac:picMkLst>
        </pc:picChg>
        <pc:picChg chg="del">
          <ac:chgData name="게스트 사용자" userId="" providerId="Windows Live" clId="Web-{3B7C7EBE-34B7-4E5D-6A57-6F22754ECCFA}" dt="2025-09-25T12:28:28.307" v="281"/>
          <ac:picMkLst>
            <pc:docMk/>
            <pc:sldMk cId="1245301971" sldId="300"/>
            <ac:picMk id="12" creationId="{1390E435-DF6F-6BAE-91AD-F923616A4611}"/>
          </ac:picMkLst>
        </pc:picChg>
        <pc:picChg chg="del">
          <ac:chgData name="게스트 사용자" userId="" providerId="Windows Live" clId="Web-{3B7C7EBE-34B7-4E5D-6A57-6F22754ECCFA}" dt="2025-09-25T12:28:26.713" v="280"/>
          <ac:picMkLst>
            <pc:docMk/>
            <pc:sldMk cId="1245301971" sldId="300"/>
            <ac:picMk id="14" creationId="{77697B21-ACEC-7C28-C1DC-DF22B10C5165}"/>
          </ac:picMkLst>
        </pc:picChg>
      </pc:sldChg>
    </pc:docChg>
  </pc:docChgLst>
  <pc:docChgLst>
    <pc:chgData name="게스트 사용자" providerId="Windows Live" clId="Web-{4F37D7C3-8950-AE58-12F8-6B3EF0DA7102}"/>
    <pc:docChg chg="addSld delSld modSld">
      <pc:chgData name="게스트 사용자" userId="" providerId="Windows Live" clId="Web-{4F37D7C3-8950-AE58-12F8-6B3EF0DA7102}" dt="2025-09-25T13:07:01.163" v="19" actId="20577"/>
      <pc:docMkLst>
        <pc:docMk/>
      </pc:docMkLst>
      <pc:sldChg chg="addSp delSp modSp">
        <pc:chgData name="게스트 사용자" userId="" providerId="Windows Live" clId="Web-{4F37D7C3-8950-AE58-12F8-6B3EF0DA7102}" dt="2025-09-25T12:48:35.806" v="17" actId="14100"/>
        <pc:sldMkLst>
          <pc:docMk/>
          <pc:sldMk cId="0" sldId="268"/>
        </pc:sldMkLst>
        <pc:picChg chg="add mod">
          <ac:chgData name="게스트 사용자" userId="" providerId="Windows Live" clId="Web-{4F37D7C3-8950-AE58-12F8-6B3EF0DA7102}" dt="2025-09-25T12:48:35.806" v="17" actId="14100"/>
          <ac:picMkLst>
            <pc:docMk/>
            <pc:sldMk cId="0" sldId="268"/>
            <ac:picMk id="2" creationId="{C88B9A43-B563-1F1E-D222-6C1D9B0F2A87}"/>
          </ac:picMkLst>
        </pc:picChg>
        <pc:picChg chg="del mod">
          <ac:chgData name="게스트 사용자" userId="" providerId="Windows Live" clId="Web-{4F37D7C3-8950-AE58-12F8-6B3EF0DA7102}" dt="2025-09-25T12:48:23.227" v="12"/>
          <ac:picMkLst>
            <pc:docMk/>
            <pc:sldMk cId="0" sldId="268"/>
            <ac:picMk id="6" creationId="{A8EE1C98-57E1-95B2-EF61-4ACE35F1B40D}"/>
          </ac:picMkLst>
        </pc:picChg>
      </pc:sldChg>
      <pc:sldChg chg="modSp">
        <pc:chgData name="게스트 사용자" userId="" providerId="Windows Live" clId="Web-{4F37D7C3-8950-AE58-12F8-6B3EF0DA7102}" dt="2025-09-25T13:07:01.163" v="19" actId="20577"/>
        <pc:sldMkLst>
          <pc:docMk/>
          <pc:sldMk cId="0" sldId="275"/>
        </pc:sldMkLst>
        <pc:spChg chg="mod">
          <ac:chgData name="게스트 사용자" userId="" providerId="Windows Live" clId="Web-{4F37D7C3-8950-AE58-12F8-6B3EF0DA7102}" dt="2025-09-25T13:07:01.163" v="19" actId="20577"/>
          <ac:spMkLst>
            <pc:docMk/>
            <pc:sldMk cId="0" sldId="275"/>
            <ac:spMk id="3" creationId="{00000000-0000-0000-0000-000000000000}"/>
          </ac:spMkLst>
        </pc:spChg>
      </pc:sldChg>
      <pc:sldChg chg="delSp modSp add del replId">
        <pc:chgData name="게스트 사용자" userId="" providerId="Windows Live" clId="Web-{4F37D7C3-8950-AE58-12F8-6B3EF0DA7102}" dt="2025-09-25T12:48:21.118" v="11"/>
        <pc:sldMkLst>
          <pc:docMk/>
          <pc:sldMk cId="562821888" sldId="301"/>
        </pc:sldMkLst>
        <pc:spChg chg="del">
          <ac:chgData name="게스트 사용자" userId="" providerId="Windows Live" clId="Web-{4F37D7C3-8950-AE58-12F8-6B3EF0DA7102}" dt="2025-09-25T12:31:05.403" v="8"/>
          <ac:spMkLst>
            <pc:docMk/>
            <pc:sldMk cId="562821888" sldId="301"/>
            <ac:spMk id="3" creationId="{1E7CA9C6-AA6A-10EA-2800-48417B06BCC6}"/>
          </ac:spMkLst>
        </pc:spChg>
        <pc:spChg chg="del">
          <ac:chgData name="게스트 사용자" userId="" providerId="Windows Live" clId="Web-{4F37D7C3-8950-AE58-12F8-6B3EF0DA7102}" dt="2025-09-25T12:31:05.403" v="7"/>
          <ac:spMkLst>
            <pc:docMk/>
            <pc:sldMk cId="562821888" sldId="301"/>
            <ac:spMk id="4" creationId="{0D63995D-2D83-FF52-2549-4CCFA5EF434D}"/>
          </ac:spMkLst>
        </pc:spChg>
        <pc:spChg chg="del mod">
          <ac:chgData name="게스트 사용자" userId="" providerId="Windows Live" clId="Web-{4F37D7C3-8950-AE58-12F8-6B3EF0DA7102}" dt="2025-09-25T12:31:04.497" v="6"/>
          <ac:spMkLst>
            <pc:docMk/>
            <pc:sldMk cId="562821888" sldId="301"/>
            <ac:spMk id="5" creationId="{47BFF3AE-E4D1-D6A3-9283-18ED91E23BBE}"/>
          </ac:spMkLst>
        </pc:spChg>
        <pc:spChg chg="del">
          <ac:chgData name="게스트 사용자" userId="" providerId="Windows Live" clId="Web-{4F37D7C3-8950-AE58-12F8-6B3EF0DA7102}" dt="2025-09-25T12:31:05.403" v="9"/>
          <ac:spMkLst>
            <pc:docMk/>
            <pc:sldMk cId="562821888" sldId="301"/>
            <ac:spMk id="7" creationId="{7E184F28-7425-611F-1462-6E2F06F96CC1}"/>
          </ac:spMkLst>
        </pc:spChg>
        <pc:picChg chg="mod">
          <ac:chgData name="게스트 사용자" userId="" providerId="Windows Live" clId="Web-{4F37D7C3-8950-AE58-12F8-6B3EF0DA7102}" dt="2025-09-25T12:31:07.684" v="10" actId="1076"/>
          <ac:picMkLst>
            <pc:docMk/>
            <pc:sldMk cId="562821888" sldId="301"/>
            <ac:picMk id="6" creationId="{AA588076-C2CA-8E6D-C34E-B2EC40FBD50C}"/>
          </ac:picMkLst>
        </pc:picChg>
      </pc:sldChg>
    </pc:docChg>
  </pc:docChgLst>
  <pc:docChgLst>
    <pc:chgData name="Jhungyoon Bae" userId="71cf36ca7f924fe0" providerId="LiveId" clId="{6BE02825-677A-4EBF-9B77-D03AA154F1E8}"/>
    <pc:docChg chg="undo redo custSel addSld delSld modSld sldOrd addMainMaster delMainMaster modMainMaster">
      <pc:chgData name="Jhungyoon Bae" userId="71cf36ca7f924fe0" providerId="LiveId" clId="{6BE02825-677A-4EBF-9B77-D03AA154F1E8}" dt="2025-09-25T15:03:25.555" v="3345" actId="113"/>
      <pc:docMkLst>
        <pc:docMk/>
      </pc:docMkLst>
      <pc:sldChg chg="addSp modSp mod">
        <pc:chgData name="Jhungyoon Bae" userId="71cf36ca7f924fe0" providerId="LiveId" clId="{6BE02825-677A-4EBF-9B77-D03AA154F1E8}" dt="2025-09-25T10:12:43.340" v="291" actId="1076"/>
        <pc:sldMkLst>
          <pc:docMk/>
          <pc:sldMk cId="0" sldId="256"/>
        </pc:sldMkLst>
        <pc:spChg chg="mod">
          <ac:chgData name="Jhungyoon Bae" userId="71cf36ca7f924fe0" providerId="LiveId" clId="{6BE02825-677A-4EBF-9B77-D03AA154F1E8}" dt="2025-09-25T10:10:52.977" v="245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25T09:56:46.822" v="112" actId="1076"/>
          <ac:spMkLst>
            <pc:docMk/>
            <pc:sldMk cId="0" sldId="256"/>
            <ac:spMk id="9" creationId="{3D7CC76F-C912-8ADA-6798-5778FDF2F714}"/>
          </ac:spMkLst>
        </pc:spChg>
        <pc:spChg chg="add mod">
          <ac:chgData name="Jhungyoon Bae" userId="71cf36ca7f924fe0" providerId="LiveId" clId="{6BE02825-677A-4EBF-9B77-D03AA154F1E8}" dt="2025-09-25T10:12:43.340" v="291" actId="1076"/>
          <ac:spMkLst>
            <pc:docMk/>
            <pc:sldMk cId="0" sldId="256"/>
            <ac:spMk id="10" creationId="{D3F20677-342E-5530-8D77-4DB2E0E25169}"/>
          </ac:spMkLst>
        </pc:spChg>
      </pc:sldChg>
      <pc:sldChg chg="addSp delSp modSp mod">
        <pc:chgData name="Jhungyoon Bae" userId="71cf36ca7f924fe0" providerId="LiveId" clId="{6BE02825-677A-4EBF-9B77-D03AA154F1E8}" dt="2025-09-25T15:02:48.823" v="3315" actId="113"/>
        <pc:sldMkLst>
          <pc:docMk/>
          <pc:sldMk cId="0" sldId="257"/>
        </pc:sldMkLst>
        <pc:spChg chg="mod">
          <ac:chgData name="Jhungyoon Bae" userId="71cf36ca7f924fe0" providerId="LiveId" clId="{6BE02825-677A-4EBF-9B77-D03AA154F1E8}" dt="2025-09-25T14:37:11.819" v="3076" actId="1036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37:02.275" v="3067" actId="20577"/>
          <ac:spMkLst>
            <pc:docMk/>
            <pc:sldMk cId="0" sldId="257"/>
            <ac:spMk id="4" creationId="{77C100AE-CEC1-5198-6B2E-5B99E7A74CF6}"/>
          </ac:spMkLst>
        </pc:spChg>
        <pc:spChg chg="del">
          <ac:chgData name="Jhungyoon Bae" userId="71cf36ca7f924fe0" providerId="LiveId" clId="{6BE02825-677A-4EBF-9B77-D03AA154F1E8}" dt="2025-09-25T14:37:05.694" v="3068" actId="478"/>
          <ac:spMkLst>
            <pc:docMk/>
            <pc:sldMk cId="0" sldId="257"/>
            <ac:spMk id="5" creationId="{D668E5D1-B45F-201A-717D-3CDA9A49F496}"/>
          </ac:spMkLst>
        </pc:spChg>
        <pc:spChg chg="mod">
          <ac:chgData name="Jhungyoon Bae" userId="71cf36ca7f924fe0" providerId="LiveId" clId="{6BE02825-677A-4EBF-9B77-D03AA154F1E8}" dt="2025-09-25T15:02:48.823" v="3315" actId="113"/>
          <ac:spMkLst>
            <pc:docMk/>
            <pc:sldMk cId="0" sldId="257"/>
            <ac:spMk id="36" creationId="{B0B76B1F-0AD4-7112-992E-0FD0E27E7655}"/>
          </ac:spMkLst>
        </pc:spChg>
        <pc:spChg chg="mod">
          <ac:chgData name="Jhungyoon Bae" userId="71cf36ca7f924fe0" providerId="LiveId" clId="{6BE02825-677A-4EBF-9B77-D03AA154F1E8}" dt="2025-09-25T15:02:48.823" v="3315" actId="113"/>
          <ac:spMkLst>
            <pc:docMk/>
            <pc:sldMk cId="0" sldId="257"/>
            <ac:spMk id="37" creationId="{01A7C190-2452-3DA9-378D-351FBBBBFBC9}"/>
          </ac:spMkLst>
        </pc:spChg>
        <pc:spChg chg="mod">
          <ac:chgData name="Jhungyoon Bae" userId="71cf36ca7f924fe0" providerId="LiveId" clId="{6BE02825-677A-4EBF-9B77-D03AA154F1E8}" dt="2025-09-25T15:02:48.823" v="3315" actId="113"/>
          <ac:spMkLst>
            <pc:docMk/>
            <pc:sldMk cId="0" sldId="257"/>
            <ac:spMk id="38" creationId="{0A853CC9-865E-1E5B-3CE3-6B53AE343549}"/>
          </ac:spMkLst>
        </pc:spChg>
        <pc:spChg chg="mod">
          <ac:chgData name="Jhungyoon Bae" userId="71cf36ca7f924fe0" providerId="LiveId" clId="{6BE02825-677A-4EBF-9B77-D03AA154F1E8}" dt="2025-09-25T15:02:48.823" v="3315" actId="113"/>
          <ac:spMkLst>
            <pc:docMk/>
            <pc:sldMk cId="0" sldId="257"/>
            <ac:spMk id="39" creationId="{04AD7C32-C89D-EEE6-FD86-976C33228946}"/>
          </ac:spMkLst>
        </pc:spChg>
        <pc:spChg chg="mod">
          <ac:chgData name="Jhungyoon Bae" userId="71cf36ca7f924fe0" providerId="LiveId" clId="{6BE02825-677A-4EBF-9B77-D03AA154F1E8}" dt="2025-09-25T15:02:48.823" v="3315" actId="113"/>
          <ac:spMkLst>
            <pc:docMk/>
            <pc:sldMk cId="0" sldId="257"/>
            <ac:spMk id="40" creationId="{CB320D75-72C8-5F27-1EB6-3349E6A50317}"/>
          </ac:spMkLst>
        </pc:spChg>
        <pc:spChg chg="mod">
          <ac:chgData name="Jhungyoon Bae" userId="71cf36ca7f924fe0" providerId="LiveId" clId="{6BE02825-677A-4EBF-9B77-D03AA154F1E8}" dt="2025-09-25T15:02:48.823" v="3315" actId="113"/>
          <ac:spMkLst>
            <pc:docMk/>
            <pc:sldMk cId="0" sldId="257"/>
            <ac:spMk id="41" creationId="{C71758CA-B70C-E768-974B-1ED3E7B2A67C}"/>
          </ac:spMkLst>
        </pc:spChg>
        <pc:spChg chg="mod">
          <ac:chgData name="Jhungyoon Bae" userId="71cf36ca7f924fe0" providerId="LiveId" clId="{6BE02825-677A-4EBF-9B77-D03AA154F1E8}" dt="2025-09-25T15:02:48.823" v="3315" actId="113"/>
          <ac:spMkLst>
            <pc:docMk/>
            <pc:sldMk cId="0" sldId="257"/>
            <ac:spMk id="42" creationId="{D589900A-F451-2238-992B-D4CF7881C3D1}"/>
          </ac:spMkLst>
        </pc:spChg>
        <pc:spChg chg="del">
          <ac:chgData name="Jhungyoon Bae" userId="71cf36ca7f924fe0" providerId="LiveId" clId="{6BE02825-677A-4EBF-9B77-D03AA154F1E8}" dt="2025-09-25T14:36:03.211" v="3043" actId="478"/>
          <ac:spMkLst>
            <pc:docMk/>
            <pc:sldMk cId="0" sldId="257"/>
            <ac:spMk id="43" creationId="{161EABCB-7FF9-3746-29C6-4D3B6435A04B}"/>
          </ac:spMkLst>
        </pc:spChg>
      </pc:sldChg>
      <pc:sldChg chg="addSp delSp modSp mod">
        <pc:chgData name="Jhungyoon Bae" userId="71cf36ca7f924fe0" providerId="LiveId" clId="{6BE02825-677A-4EBF-9B77-D03AA154F1E8}" dt="2025-09-25T14:38:55.463" v="3136" actId="20577"/>
        <pc:sldMkLst>
          <pc:docMk/>
          <pc:sldMk cId="0" sldId="259"/>
        </pc:sldMkLst>
        <pc:spChg chg="mod">
          <ac:chgData name="Jhungyoon Bae" userId="71cf36ca7f924fe0" providerId="LiveId" clId="{6BE02825-677A-4EBF-9B77-D03AA154F1E8}" dt="2025-09-25T13:24:26.683" v="995" actId="113"/>
          <ac:spMkLst>
            <pc:docMk/>
            <pc:sldMk cId="0" sldId="259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3:24:07.611" v="992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3:24:07.611" v="992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3:24:07.611" v="992" actId="1076"/>
          <ac:spMkLst>
            <pc:docMk/>
            <pc:sldMk cId="0" sldId="259"/>
            <ac:spMk id="7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38:55.463" v="3136" actId="20577"/>
          <ac:spMkLst>
            <pc:docMk/>
            <pc:sldMk cId="0" sldId="259"/>
            <ac:spMk id="9" creationId="{1914299E-B249-3D2A-C4FC-2D3559372F14}"/>
          </ac:spMkLst>
        </pc:spChg>
        <pc:spChg chg="del">
          <ac:chgData name="Jhungyoon Bae" userId="71cf36ca7f924fe0" providerId="LiveId" clId="{6BE02825-677A-4EBF-9B77-D03AA154F1E8}" dt="2025-09-25T14:38:52.601" v="3134" actId="478"/>
          <ac:spMkLst>
            <pc:docMk/>
            <pc:sldMk cId="0" sldId="259"/>
            <ac:spMk id="10" creationId="{8314EB47-5954-F5FC-49A3-5BB15520717F}"/>
          </ac:spMkLst>
        </pc:spChg>
      </pc:sldChg>
      <pc:sldChg chg="del">
        <pc:chgData name="Jhungyoon Bae" userId="71cf36ca7f924fe0" providerId="LiveId" clId="{6BE02825-677A-4EBF-9B77-D03AA154F1E8}" dt="2025-09-25T10:25:13.605" v="505" actId="47"/>
        <pc:sldMkLst>
          <pc:docMk/>
          <pc:sldMk cId="0" sldId="260"/>
        </pc:sldMkLst>
      </pc:sldChg>
      <pc:sldChg chg="del">
        <pc:chgData name="Jhungyoon Bae" userId="71cf36ca7f924fe0" providerId="LiveId" clId="{6BE02825-677A-4EBF-9B77-D03AA154F1E8}" dt="2025-09-25T10:25:16.205" v="506" actId="47"/>
        <pc:sldMkLst>
          <pc:docMk/>
          <pc:sldMk cId="0" sldId="261"/>
        </pc:sldMkLst>
      </pc:sldChg>
      <pc:sldChg chg="del">
        <pc:chgData name="Jhungyoon Bae" userId="71cf36ca7f924fe0" providerId="LiveId" clId="{6BE02825-677A-4EBF-9B77-D03AA154F1E8}" dt="2025-09-25T10:25:16.302" v="507" actId="47"/>
        <pc:sldMkLst>
          <pc:docMk/>
          <pc:sldMk cId="0" sldId="262"/>
        </pc:sldMkLst>
      </pc:sldChg>
      <pc:sldChg chg="del">
        <pc:chgData name="Jhungyoon Bae" userId="71cf36ca7f924fe0" providerId="LiveId" clId="{6BE02825-677A-4EBF-9B77-D03AA154F1E8}" dt="2025-09-25T10:25:19.933" v="508" actId="47"/>
        <pc:sldMkLst>
          <pc:docMk/>
          <pc:sldMk cId="0" sldId="263"/>
        </pc:sldMkLst>
      </pc:sldChg>
      <pc:sldChg chg="addSp delSp modSp mod">
        <pc:chgData name="Jhungyoon Bae" userId="71cf36ca7f924fe0" providerId="LiveId" clId="{6BE02825-677A-4EBF-9B77-D03AA154F1E8}" dt="2025-09-25T14:39:19.938" v="3149" actId="478"/>
        <pc:sldMkLst>
          <pc:docMk/>
          <pc:sldMk cId="0" sldId="264"/>
        </pc:sldMkLst>
        <pc:spChg chg="del mod">
          <ac:chgData name="Jhungyoon Bae" userId="71cf36ca7f924fe0" providerId="LiveId" clId="{6BE02825-677A-4EBF-9B77-D03AA154F1E8}" dt="2025-09-25T14:20:09.078" v="2330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0:18.303" v="2338" actId="1035"/>
          <ac:spMkLst>
            <pc:docMk/>
            <pc:sldMk cId="0" sldId="264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0:25.091" v="2339" actId="403"/>
          <ac:spMkLst>
            <pc:docMk/>
            <pc:sldMk cId="0" sldId="264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0:28.692" v="2340" actId="403"/>
          <ac:spMkLst>
            <pc:docMk/>
            <pc:sldMk cId="0" sldId="264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0:31.129" v="2341" actId="403"/>
          <ac:spMkLst>
            <pc:docMk/>
            <pc:sldMk cId="0" sldId="264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0:33.927" v="2342" actId="403"/>
          <ac:spMkLst>
            <pc:docMk/>
            <pc:sldMk cId="0" sldId="264"/>
            <ac:spMk id="14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19:42.603" v="2295"/>
          <ac:spMkLst>
            <pc:docMk/>
            <pc:sldMk cId="0" sldId="264"/>
            <ac:spMk id="16" creationId="{D04FD7C8-D74B-5509-42E4-583011E3A3D4}"/>
          </ac:spMkLst>
        </pc:spChg>
        <pc:spChg chg="del">
          <ac:chgData name="Jhungyoon Bae" userId="71cf36ca7f924fe0" providerId="LiveId" clId="{6BE02825-677A-4EBF-9B77-D03AA154F1E8}" dt="2025-09-25T14:39:19.938" v="3149" actId="478"/>
          <ac:spMkLst>
            <pc:docMk/>
            <pc:sldMk cId="0" sldId="264"/>
            <ac:spMk id="17" creationId="{4D78C38E-F2E1-C5C0-C6DE-C1D1E6AA5C4F}"/>
          </ac:spMkLst>
        </pc:spChg>
        <pc:spChg chg="add mod">
          <ac:chgData name="Jhungyoon Bae" userId="71cf36ca7f924fe0" providerId="LiveId" clId="{6BE02825-677A-4EBF-9B77-D03AA154F1E8}" dt="2025-09-25T14:20:47.427" v="2344" actId="1076"/>
          <ac:spMkLst>
            <pc:docMk/>
            <pc:sldMk cId="0" sldId="264"/>
            <ac:spMk id="18" creationId="{30762191-2A48-45A8-5613-401CD46F3A01}"/>
          </ac:spMkLst>
        </pc:spChg>
        <pc:spChg chg="add mod">
          <ac:chgData name="Jhungyoon Bae" userId="71cf36ca7f924fe0" providerId="LiveId" clId="{6BE02825-677A-4EBF-9B77-D03AA154F1E8}" dt="2025-09-25T14:39:12.942" v="3148" actId="20577"/>
          <ac:spMkLst>
            <pc:docMk/>
            <pc:sldMk cId="0" sldId="264"/>
            <ac:spMk id="19" creationId="{04BA3920-E1B9-F511-9F4F-BFFA110AA7C0}"/>
          </ac:spMkLst>
        </pc:spChg>
      </pc:sldChg>
      <pc:sldChg chg="addSp delSp modSp mod">
        <pc:chgData name="Jhungyoon Bae" userId="71cf36ca7f924fe0" providerId="LiveId" clId="{6BE02825-677A-4EBF-9B77-D03AA154F1E8}" dt="2025-09-25T14:40:44.249" v="3187" actId="1037"/>
        <pc:sldMkLst>
          <pc:docMk/>
          <pc:sldMk cId="0" sldId="265"/>
        </pc:sldMkLst>
        <pc:spChg chg="del">
          <ac:chgData name="Jhungyoon Bae" userId="71cf36ca7f924fe0" providerId="LiveId" clId="{6BE02825-677A-4EBF-9B77-D03AA154F1E8}" dt="2025-09-25T14:21:03.462" v="2411" actId="478"/>
          <ac:spMkLst>
            <pc:docMk/>
            <pc:sldMk cId="0" sldId="265"/>
            <ac:spMk id="2" creationId="{00000000-0000-0000-0000-000000000000}"/>
          </ac:spMkLst>
        </pc:spChg>
        <pc:spChg chg="add del 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3:26:07.620" v="1049" actId="20577"/>
          <ac:spMkLst>
            <pc:docMk/>
            <pc:sldMk cId="0" sldId="265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13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14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16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0:06.111" v="3163" actId="1036"/>
          <ac:spMkLst>
            <pc:docMk/>
            <pc:sldMk cId="0" sldId="265"/>
            <ac:spMk id="17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40:44.249" v="3187" actId="1037"/>
          <ac:spMkLst>
            <pc:docMk/>
            <pc:sldMk cId="0" sldId="265"/>
            <ac:spMk id="18" creationId="{8A00A97A-89D5-04E8-1370-AA7215CD9C0B}"/>
          </ac:spMkLst>
        </pc:spChg>
        <pc:spChg chg="del">
          <ac:chgData name="Jhungyoon Bae" userId="71cf36ca7f924fe0" providerId="LiveId" clId="{6BE02825-677A-4EBF-9B77-D03AA154F1E8}" dt="2025-09-25T14:40:01.212" v="3150" actId="478"/>
          <ac:spMkLst>
            <pc:docMk/>
            <pc:sldMk cId="0" sldId="265"/>
            <ac:spMk id="19" creationId="{A54C0D32-2F3D-B155-7F97-4F704FDE28B0}"/>
          </ac:spMkLst>
        </pc:spChg>
        <pc:spChg chg="add mod">
          <ac:chgData name="Jhungyoon Bae" userId="71cf36ca7f924fe0" providerId="LiveId" clId="{6BE02825-677A-4EBF-9B77-D03AA154F1E8}" dt="2025-09-25T14:21:56.451" v="2428"/>
          <ac:spMkLst>
            <pc:docMk/>
            <pc:sldMk cId="0" sldId="265"/>
            <ac:spMk id="20" creationId="{32C1D315-E988-98BE-AF1C-D3E90272D985}"/>
          </ac:spMkLst>
        </pc:spChg>
      </pc:sldChg>
      <pc:sldChg chg="modSp mod">
        <pc:chgData name="Jhungyoon Bae" userId="71cf36ca7f924fe0" providerId="LiveId" clId="{6BE02825-677A-4EBF-9B77-D03AA154F1E8}" dt="2025-09-25T14:22:32.578" v="2433" actId="20577"/>
        <pc:sldMkLst>
          <pc:docMk/>
          <pc:sldMk cId="0" sldId="266"/>
        </pc:sldMkLst>
        <pc:spChg chg="mod">
          <ac:chgData name="Jhungyoon Bae" userId="71cf36ca7f924fe0" providerId="LiveId" clId="{6BE02825-677A-4EBF-9B77-D03AA154F1E8}" dt="2025-09-25T14:22:32.578" v="2433" actId="20577"/>
          <ac:spMkLst>
            <pc:docMk/>
            <pc:sldMk cId="0" sldId="266"/>
            <ac:spMk id="3" creationId="{00000000-0000-0000-0000-000000000000}"/>
          </ac:spMkLst>
        </pc:spChg>
      </pc:sldChg>
      <pc:sldChg chg="addSp delSp modSp mod">
        <pc:chgData name="Jhungyoon Bae" userId="71cf36ca7f924fe0" providerId="LiveId" clId="{6BE02825-677A-4EBF-9B77-D03AA154F1E8}" dt="2025-09-25T14:24:04.923" v="2504" actId="1076"/>
        <pc:sldMkLst>
          <pc:docMk/>
          <pc:sldMk cId="0" sldId="267"/>
        </pc:sldMkLst>
        <pc:spChg chg="del">
          <ac:chgData name="Jhungyoon Bae" userId="71cf36ca7f924fe0" providerId="LiveId" clId="{6BE02825-677A-4EBF-9B77-D03AA154F1E8}" dt="2025-09-25T14:23:30.903" v="2473" actId="478"/>
          <ac:spMkLst>
            <pc:docMk/>
            <pc:sldMk cId="0" sldId="267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4:01.304" v="2503" actId="1036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22:46.802" v="2435" actId="20577"/>
          <ac:spMkLst>
            <pc:docMk/>
            <pc:sldMk cId="0" sldId="267"/>
            <ac:spMk id="4" creationId="{737C63EF-7E95-5403-48C4-DF467A3B050A}"/>
          </ac:spMkLst>
        </pc:spChg>
        <pc:spChg chg="mod">
          <ac:chgData name="Jhungyoon Bae" userId="71cf36ca7f924fe0" providerId="LiveId" clId="{6BE02825-677A-4EBF-9B77-D03AA154F1E8}" dt="2025-09-25T14:23:55.492" v="2487" actId="1036"/>
          <ac:spMkLst>
            <pc:docMk/>
            <pc:sldMk cId="0" sldId="267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3:55.492" v="2487" actId="1036"/>
          <ac:spMkLst>
            <pc:docMk/>
            <pc:sldMk cId="0" sldId="267"/>
            <ac:spMk id="9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24:04.923" v="2504" actId="1076"/>
          <ac:spMkLst>
            <pc:docMk/>
            <pc:sldMk cId="0" sldId="267"/>
            <ac:spMk id="10" creationId="{E15E6363-EDFE-6433-B2C6-54F950CA7DA3}"/>
          </ac:spMkLst>
        </pc:spChg>
        <pc:spChg chg="mod">
          <ac:chgData name="Jhungyoon Bae" userId="71cf36ca7f924fe0" providerId="LiveId" clId="{6BE02825-677A-4EBF-9B77-D03AA154F1E8}" dt="2025-09-25T14:23:55.492" v="2487" actId="1036"/>
          <ac:spMkLst>
            <pc:docMk/>
            <pc:sldMk cId="0" sldId="267"/>
            <ac:spMk id="14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3:55.492" v="2487" actId="1036"/>
          <ac:spMkLst>
            <pc:docMk/>
            <pc:sldMk cId="0" sldId="267"/>
            <ac:spMk id="15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3:55.492" v="2487" actId="1036"/>
          <ac:spMkLst>
            <pc:docMk/>
            <pc:sldMk cId="0" sldId="267"/>
            <ac:spMk id="16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3:55.492" v="2487" actId="1036"/>
          <ac:spMkLst>
            <pc:docMk/>
            <pc:sldMk cId="0" sldId="267"/>
            <ac:spMk id="20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3:55.492" v="2487" actId="1036"/>
          <ac:spMkLst>
            <pc:docMk/>
            <pc:sldMk cId="0" sldId="267"/>
            <ac:spMk id="21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3:55.492" v="2487" actId="1036"/>
          <ac:spMkLst>
            <pc:docMk/>
            <pc:sldMk cId="0" sldId="267"/>
            <ac:spMk id="3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3:55.492" v="2487" actId="1036"/>
          <ac:spMkLst>
            <pc:docMk/>
            <pc:sldMk cId="0" sldId="267"/>
            <ac:spMk id="33" creationId="{00000000-0000-0000-0000-000000000000}"/>
          </ac:spMkLst>
        </pc:spChg>
        <pc:grpChg chg="mod">
          <ac:chgData name="Jhungyoon Bae" userId="71cf36ca7f924fe0" providerId="LiveId" clId="{6BE02825-677A-4EBF-9B77-D03AA154F1E8}" dt="2025-09-25T14:23:55.492" v="2487" actId="1036"/>
          <ac:grpSpMkLst>
            <pc:docMk/>
            <pc:sldMk cId="0" sldId="267"/>
            <ac:grpSpMk id="34" creationId="{F562E639-DF25-A2AB-9DCC-75981A164E4B}"/>
          </ac:grpSpMkLst>
        </pc:grpChg>
      </pc:sldChg>
      <pc:sldChg chg="addSp delSp modSp mod ord">
        <pc:chgData name="Jhungyoon Bae" userId="71cf36ca7f924fe0" providerId="LiveId" clId="{6BE02825-677A-4EBF-9B77-D03AA154F1E8}" dt="2025-09-25T14:54:58.385" v="3314" actId="1037"/>
        <pc:sldMkLst>
          <pc:docMk/>
          <pc:sldMk cId="0" sldId="268"/>
        </pc:sldMkLst>
        <pc:spChg chg="del mod">
          <ac:chgData name="Jhungyoon Bae" userId="71cf36ca7f924fe0" providerId="LiveId" clId="{6BE02825-677A-4EBF-9B77-D03AA154F1E8}" dt="2025-09-25T14:31:03.620" v="2918" actId="478"/>
          <ac:spMkLst>
            <pc:docMk/>
            <pc:sldMk cId="0" sldId="268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31:13.008" v="2921" actId="1076"/>
          <ac:spMkLst>
            <pc:docMk/>
            <pc:sldMk cId="0" sldId="268"/>
            <ac:spMk id="4" creationId="{00000000-0000-0000-0000-000000000000}"/>
          </ac:spMkLst>
        </pc:spChg>
        <pc:spChg chg="del mod">
          <ac:chgData name="Jhungyoon Bae" userId="71cf36ca7f924fe0" providerId="LiveId" clId="{6BE02825-677A-4EBF-9B77-D03AA154F1E8}" dt="2025-09-25T14:26:31.080" v="2649" actId="478"/>
          <ac:spMkLst>
            <pc:docMk/>
            <pc:sldMk cId="0" sldId="268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2:49:39.965" v="705" actId="1076"/>
          <ac:spMkLst>
            <pc:docMk/>
            <pc:sldMk cId="0" sldId="268"/>
            <ac:spMk id="7" creationId="{2BF06183-4E5B-ADB7-DBA3-360EF5A33FEF}"/>
          </ac:spMkLst>
        </pc:spChg>
        <pc:spChg chg="add mod">
          <ac:chgData name="Jhungyoon Bae" userId="71cf36ca7f924fe0" providerId="LiveId" clId="{6BE02825-677A-4EBF-9B77-D03AA154F1E8}" dt="2025-09-25T14:49:03.367" v="3231" actId="1076"/>
          <ac:spMkLst>
            <pc:docMk/>
            <pc:sldMk cId="0" sldId="268"/>
            <ac:spMk id="8" creationId="{9EB80BAF-22F2-D805-48DE-2AE47216642F}"/>
          </ac:spMkLst>
        </pc:spChg>
        <pc:spChg chg="add mod">
          <ac:chgData name="Jhungyoon Bae" userId="71cf36ca7f924fe0" providerId="LiveId" clId="{6BE02825-677A-4EBF-9B77-D03AA154F1E8}" dt="2025-09-25T14:24:58.601" v="2560"/>
          <ac:spMkLst>
            <pc:docMk/>
            <pc:sldMk cId="0" sldId="268"/>
            <ac:spMk id="10" creationId="{905D1139-5F6C-9A7D-92F4-3E7B80AD36E6}"/>
          </ac:spMkLst>
        </pc:spChg>
        <pc:spChg chg="add mod">
          <ac:chgData name="Jhungyoon Bae" userId="71cf36ca7f924fe0" providerId="LiveId" clId="{6BE02825-677A-4EBF-9B77-D03AA154F1E8}" dt="2025-09-25T14:31:06.070" v="2919" actId="20577"/>
          <ac:spMkLst>
            <pc:docMk/>
            <pc:sldMk cId="0" sldId="268"/>
            <ac:spMk id="11" creationId="{E7748152-5060-FFED-BFA7-8FEB053957E6}"/>
          </ac:spMkLst>
        </pc:spChg>
        <pc:spChg chg="add mod">
          <ac:chgData name="Jhungyoon Bae" userId="71cf36ca7f924fe0" providerId="LiveId" clId="{6BE02825-677A-4EBF-9B77-D03AA154F1E8}" dt="2025-09-25T14:54:12.943" v="3305" actId="113"/>
          <ac:spMkLst>
            <pc:docMk/>
            <pc:sldMk cId="0" sldId="268"/>
            <ac:spMk id="12" creationId="{9AA61162-6DEB-9DBB-1346-CF44B9ED8EE2}"/>
          </ac:spMkLst>
        </pc:spChg>
        <pc:spChg chg="add mod">
          <ac:chgData name="Jhungyoon Bae" userId="71cf36ca7f924fe0" providerId="LiveId" clId="{6BE02825-677A-4EBF-9B77-D03AA154F1E8}" dt="2025-09-25T14:52:20.296" v="3283" actId="1076"/>
          <ac:spMkLst>
            <pc:docMk/>
            <pc:sldMk cId="0" sldId="268"/>
            <ac:spMk id="13" creationId="{05C6C201-50EA-66C5-D1EB-BFF39C13D6E4}"/>
          </ac:spMkLst>
        </pc:spChg>
        <pc:spChg chg="add mod">
          <ac:chgData name="Jhungyoon Bae" userId="71cf36ca7f924fe0" providerId="LiveId" clId="{6BE02825-677A-4EBF-9B77-D03AA154F1E8}" dt="2025-09-25T14:52:42.983" v="3289" actId="20577"/>
          <ac:spMkLst>
            <pc:docMk/>
            <pc:sldMk cId="0" sldId="268"/>
            <ac:spMk id="14" creationId="{7A58949C-6002-F9EE-05E0-8559360C55F1}"/>
          </ac:spMkLst>
        </pc:spChg>
        <pc:spChg chg="add mod">
          <ac:chgData name="Jhungyoon Bae" userId="71cf36ca7f924fe0" providerId="LiveId" clId="{6BE02825-677A-4EBF-9B77-D03AA154F1E8}" dt="2025-09-25T14:53:15.247" v="3295" actId="1076"/>
          <ac:spMkLst>
            <pc:docMk/>
            <pc:sldMk cId="0" sldId="268"/>
            <ac:spMk id="15" creationId="{29C493D3-2FD9-C09F-36A5-484A6C5E0D67}"/>
          </ac:spMkLst>
        </pc:spChg>
        <pc:spChg chg="add mod">
          <ac:chgData name="Jhungyoon Bae" userId="71cf36ca7f924fe0" providerId="LiveId" clId="{6BE02825-677A-4EBF-9B77-D03AA154F1E8}" dt="2025-09-25T14:53:30.839" v="3298"/>
          <ac:spMkLst>
            <pc:docMk/>
            <pc:sldMk cId="0" sldId="268"/>
            <ac:spMk id="16" creationId="{662C10B7-40BB-8FA0-FD98-4F12A2D05C34}"/>
          </ac:spMkLst>
        </pc:spChg>
        <pc:spChg chg="add mod">
          <ac:chgData name="Jhungyoon Bae" userId="71cf36ca7f924fe0" providerId="LiveId" clId="{6BE02825-677A-4EBF-9B77-D03AA154F1E8}" dt="2025-09-25T14:54:07.500" v="3304" actId="14100"/>
          <ac:spMkLst>
            <pc:docMk/>
            <pc:sldMk cId="0" sldId="268"/>
            <ac:spMk id="17" creationId="{198A317C-8B10-D33F-6659-D72E35724EDF}"/>
          </ac:spMkLst>
        </pc:spChg>
        <pc:spChg chg="add mod">
          <ac:chgData name="Jhungyoon Bae" userId="71cf36ca7f924fe0" providerId="LiveId" clId="{6BE02825-677A-4EBF-9B77-D03AA154F1E8}" dt="2025-09-25T14:54:58.385" v="3314" actId="1037"/>
          <ac:spMkLst>
            <pc:docMk/>
            <pc:sldMk cId="0" sldId="268"/>
            <ac:spMk id="18" creationId="{A8FE4AF4-9AB2-B309-30D2-4B7B3D840D35}"/>
          </ac:spMkLst>
        </pc:spChg>
        <pc:picChg chg="mod ord modCrop">
          <ac:chgData name="Jhungyoon Bae" userId="71cf36ca7f924fe0" providerId="LiveId" clId="{6BE02825-677A-4EBF-9B77-D03AA154F1E8}" dt="2025-09-25T14:26:59.626" v="2665" actId="167"/>
          <ac:picMkLst>
            <pc:docMk/>
            <pc:sldMk cId="0" sldId="268"/>
            <ac:picMk id="2" creationId="{C88B9A43-B563-1F1E-D222-6C1D9B0F2A87}"/>
          </ac:picMkLst>
        </pc:picChg>
      </pc:sldChg>
      <pc:sldChg chg="del">
        <pc:chgData name="Jhungyoon Bae" userId="71cf36ca7f924fe0" providerId="LiveId" clId="{6BE02825-677A-4EBF-9B77-D03AA154F1E8}" dt="2025-09-25T10:31:02.718" v="509" actId="47"/>
        <pc:sldMkLst>
          <pc:docMk/>
          <pc:sldMk cId="0" sldId="269"/>
        </pc:sldMkLst>
      </pc:sldChg>
      <pc:sldChg chg="addSp delSp modSp del mod ord">
        <pc:chgData name="Jhungyoon Bae" userId="71cf36ca7f924fe0" providerId="LiveId" clId="{6BE02825-677A-4EBF-9B77-D03AA154F1E8}" dt="2025-09-25T14:25:40.029" v="2630" actId="47"/>
        <pc:sldMkLst>
          <pc:docMk/>
          <pc:sldMk cId="0" sldId="270"/>
        </pc:sldMkLst>
        <pc:spChg chg="del mod">
          <ac:chgData name="Jhungyoon Bae" userId="71cf36ca7f924fe0" providerId="LiveId" clId="{6BE02825-677A-4EBF-9B77-D03AA154F1E8}" dt="2025-09-25T14:24:54.237" v="2559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5:28.044" v="2629" actId="1076"/>
          <ac:spMkLst>
            <pc:docMk/>
            <pc:sldMk cId="0" sldId="270"/>
            <ac:spMk id="3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24:50.235" v="2557"/>
          <ac:spMkLst>
            <pc:docMk/>
            <pc:sldMk cId="0" sldId="270"/>
            <ac:spMk id="21" creationId="{FB8F193D-63F7-CB30-3DAE-4AA70C7E2B97}"/>
          </ac:spMkLst>
        </pc:spChg>
        <pc:spChg chg="add mod">
          <ac:chgData name="Jhungyoon Bae" userId="71cf36ca7f924fe0" providerId="LiveId" clId="{6BE02825-677A-4EBF-9B77-D03AA154F1E8}" dt="2025-09-25T14:25:25.875" v="2628" actId="20577"/>
          <ac:spMkLst>
            <pc:docMk/>
            <pc:sldMk cId="0" sldId="270"/>
            <ac:spMk id="22" creationId="{CF8E5FC2-CE7A-E5F1-6D31-CA3B8FF3593C}"/>
          </ac:spMkLst>
        </pc:spChg>
        <pc:picChg chg="del">
          <ac:chgData name="Jhungyoon Bae" userId="71cf36ca7f924fe0" providerId="LiveId" clId="{6BE02825-677A-4EBF-9B77-D03AA154F1E8}" dt="2025-09-25T10:33:24.216" v="516" actId="478"/>
          <ac:picMkLst>
            <pc:docMk/>
            <pc:sldMk cId="0" sldId="270"/>
            <ac:picMk id="19" creationId="{00000000-0000-0000-0000-000000000000}"/>
          </ac:picMkLst>
        </pc:picChg>
      </pc:sldChg>
      <pc:sldChg chg="addSp modSp add del">
        <pc:chgData name="Jhungyoon Bae" userId="71cf36ca7f924fe0" providerId="LiveId" clId="{6BE02825-677A-4EBF-9B77-D03AA154F1E8}" dt="2025-09-25T14:34:02.359" v="2999"/>
        <pc:sldMkLst>
          <pc:docMk/>
          <pc:sldMk cId="0" sldId="271"/>
        </pc:sldMkLst>
        <pc:spChg chg="add mod">
          <ac:chgData name="Jhungyoon Bae" userId="71cf36ca7f924fe0" providerId="LiveId" clId="{6BE02825-677A-4EBF-9B77-D03AA154F1E8}" dt="2025-09-25T14:34:02.359" v="2999"/>
          <ac:spMkLst>
            <pc:docMk/>
            <pc:sldMk cId="0" sldId="271"/>
            <ac:spMk id="2" creationId="{6851E282-49DD-A7CD-A55B-658200BD486C}"/>
          </ac:spMkLst>
        </pc:spChg>
      </pc:sldChg>
      <pc:sldChg chg="modSp mod ord">
        <pc:chgData name="Jhungyoon Bae" userId="71cf36ca7f924fe0" providerId="LiveId" clId="{6BE02825-677A-4EBF-9B77-D03AA154F1E8}" dt="2025-09-25T14:28:25.826" v="2714" actId="20577"/>
        <pc:sldMkLst>
          <pc:docMk/>
          <pc:sldMk cId="0" sldId="272"/>
        </pc:sldMkLst>
        <pc:spChg chg="mod">
          <ac:chgData name="Jhungyoon Bae" userId="71cf36ca7f924fe0" providerId="LiveId" clId="{6BE02825-677A-4EBF-9B77-D03AA154F1E8}" dt="2025-09-25T14:28:25.826" v="2714" actId="20577"/>
          <ac:spMkLst>
            <pc:docMk/>
            <pc:sldMk cId="0" sldId="272"/>
            <ac:spMk id="3" creationId="{00000000-0000-0000-0000-000000000000}"/>
          </ac:spMkLst>
        </pc:spChg>
      </pc:sldChg>
      <pc:sldChg chg="addSp delSp modSp mod ord">
        <pc:chgData name="Jhungyoon Bae" userId="71cf36ca7f924fe0" providerId="LiveId" clId="{6BE02825-677A-4EBF-9B77-D03AA154F1E8}" dt="2025-09-25T14:31:53.606" v="2931" actId="1076"/>
        <pc:sldMkLst>
          <pc:docMk/>
          <pc:sldMk cId="0" sldId="273"/>
        </pc:sldMkLst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3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5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8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10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11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13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14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15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16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2:02.800" v="512" actId="478"/>
          <ac:spMkLst>
            <pc:docMk/>
            <pc:sldMk cId="0" sldId="273"/>
            <ac:spMk id="23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31:57.784" v="511" actId="478"/>
          <ac:spMkLst>
            <pc:docMk/>
            <pc:sldMk cId="0" sldId="273"/>
            <ac:spMk id="24" creationId="{96DCC858-93E1-D093-F162-82828D03FCFE}"/>
          </ac:spMkLst>
        </pc:spChg>
        <pc:spChg chg="add mod">
          <ac:chgData name="Jhungyoon Bae" userId="71cf36ca7f924fe0" providerId="LiveId" clId="{6BE02825-677A-4EBF-9B77-D03AA154F1E8}" dt="2025-09-25T14:31:53.606" v="2931" actId="1076"/>
          <ac:spMkLst>
            <pc:docMk/>
            <pc:sldMk cId="0" sldId="273"/>
            <ac:spMk id="27" creationId="{E1E94ECD-D24E-E363-3B8B-F369D84A3D9D}"/>
          </ac:spMkLst>
        </pc:spChg>
        <pc:spChg chg="add del mod">
          <ac:chgData name="Jhungyoon Bae" userId="71cf36ca7f924fe0" providerId="LiveId" clId="{6BE02825-677A-4EBF-9B77-D03AA154F1E8}" dt="2025-09-25T14:31:28.934" v="2923" actId="478"/>
          <ac:spMkLst>
            <pc:docMk/>
            <pc:sldMk cId="0" sldId="273"/>
            <ac:spMk id="28" creationId="{388C5423-54A2-0F64-D364-D2A348350FF5}"/>
          </ac:spMkLst>
        </pc:spChg>
        <pc:spChg chg="add mod">
          <ac:chgData name="Jhungyoon Bae" userId="71cf36ca7f924fe0" providerId="LiveId" clId="{6BE02825-677A-4EBF-9B77-D03AA154F1E8}" dt="2025-09-25T14:31:32.553" v="2924" actId="20577"/>
          <ac:spMkLst>
            <pc:docMk/>
            <pc:sldMk cId="0" sldId="273"/>
            <ac:spMk id="29" creationId="{4CDD5A80-26B6-DC43-B13A-37E5A11ED3D9}"/>
          </ac:spMkLst>
        </pc:spChg>
        <pc:picChg chg="mod ord modCrop">
          <ac:chgData name="Jhungyoon Bae" userId="71cf36ca7f924fe0" providerId="LiveId" clId="{6BE02825-677A-4EBF-9B77-D03AA154F1E8}" dt="2025-09-25T14:29:43.942" v="2851" actId="167"/>
          <ac:picMkLst>
            <pc:docMk/>
            <pc:sldMk cId="0" sldId="273"/>
            <ac:picMk id="2" creationId="{5D3DBB77-F74D-71EF-D0E7-1913EA2D0451}"/>
          </ac:picMkLst>
        </pc:picChg>
        <pc:picChg chg="add mod">
          <ac:chgData name="Jhungyoon Bae" userId="71cf36ca7f924fe0" providerId="LiveId" clId="{6BE02825-677A-4EBF-9B77-D03AA154F1E8}" dt="2025-09-25T10:32:04.271" v="513"/>
          <ac:picMkLst>
            <pc:docMk/>
            <pc:sldMk cId="0" sldId="273"/>
            <ac:picMk id="26" creationId="{3088694E-BC8A-C83C-6953-D678C6855767}"/>
          </ac:picMkLst>
        </pc:picChg>
      </pc:sldChg>
      <pc:sldChg chg="addSp delSp modSp mod ord">
        <pc:chgData name="Jhungyoon Bae" userId="71cf36ca7f924fe0" providerId="LiveId" clId="{6BE02825-677A-4EBF-9B77-D03AA154F1E8}" dt="2025-09-25T14:50:55.808" v="3241" actId="404"/>
        <pc:sldMkLst>
          <pc:docMk/>
          <pc:sldMk cId="0" sldId="274"/>
        </pc:sldMkLst>
        <pc:spChg chg="mod">
          <ac:chgData name="Jhungyoon Bae" userId="71cf36ca7f924fe0" providerId="LiveId" clId="{6BE02825-677A-4EBF-9B77-D03AA154F1E8}" dt="2025-09-25T14:50:55.808" v="3241" actId="404"/>
          <ac:spMkLst>
            <pc:docMk/>
            <pc:sldMk cId="0" sldId="274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50:55.808" v="3241" actId="404"/>
          <ac:spMkLst>
            <pc:docMk/>
            <pc:sldMk cId="0" sldId="274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50:55.808" v="3241" actId="404"/>
          <ac:spMkLst>
            <pc:docMk/>
            <pc:sldMk cId="0" sldId="274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1:22.336" v="2422" actId="14100"/>
          <ac:spMkLst>
            <pc:docMk/>
            <pc:sldMk cId="0" sldId="274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1:25.592" v="2423" actId="14100"/>
          <ac:spMkLst>
            <pc:docMk/>
            <pc:sldMk cId="0" sldId="274"/>
            <ac:spMk id="10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1:41.434" v="2427" actId="14100"/>
          <ac:spMkLst>
            <pc:docMk/>
            <pc:sldMk cId="0" sldId="274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21:28.539" v="2424" actId="14100"/>
          <ac:spMkLst>
            <pc:docMk/>
            <pc:sldMk cId="0" sldId="274"/>
            <ac:spMk id="13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4:40:49.824" v="3188" actId="478"/>
          <ac:spMkLst>
            <pc:docMk/>
            <pc:sldMk cId="0" sldId="274"/>
            <ac:spMk id="16" creationId="{3437054C-958C-BEA6-85A5-78662893338B}"/>
          </ac:spMkLst>
        </pc:spChg>
        <pc:spChg chg="add mod">
          <ac:chgData name="Jhungyoon Bae" userId="71cf36ca7f924fe0" providerId="LiveId" clId="{6BE02825-677A-4EBF-9B77-D03AA154F1E8}" dt="2025-09-25T14:21:57.999" v="2429"/>
          <ac:spMkLst>
            <pc:docMk/>
            <pc:sldMk cId="0" sldId="274"/>
            <ac:spMk id="17" creationId="{7B0A4E8C-452B-56AE-7E38-CB00D6414D35}"/>
          </ac:spMkLst>
        </pc:spChg>
      </pc:sldChg>
      <pc:sldChg chg="addSp modSp mod">
        <pc:chgData name="Jhungyoon Bae" userId="71cf36ca7f924fe0" providerId="LiveId" clId="{6BE02825-677A-4EBF-9B77-D03AA154F1E8}" dt="2025-09-25T14:36:34.223" v="3061" actId="20577"/>
        <pc:sldMkLst>
          <pc:docMk/>
          <pc:sldMk cId="0" sldId="275"/>
        </pc:sldMkLst>
        <pc:spChg chg="add mod">
          <ac:chgData name="Jhungyoon Bae" userId="71cf36ca7f924fe0" providerId="LiveId" clId="{6BE02825-677A-4EBF-9B77-D03AA154F1E8}" dt="2025-09-25T14:36:34.223" v="3061" actId="20577"/>
          <ac:spMkLst>
            <pc:docMk/>
            <pc:sldMk cId="0" sldId="275"/>
            <ac:spMk id="6" creationId="{CAA512DA-740B-BB95-1FC2-FF6A315AD9A3}"/>
          </ac:spMkLst>
        </pc:spChg>
      </pc:sldChg>
      <pc:sldChg chg="addSp modSp mod">
        <pc:chgData name="Jhungyoon Bae" userId="71cf36ca7f924fe0" providerId="LiveId" clId="{6BE02825-677A-4EBF-9B77-D03AA154F1E8}" dt="2025-09-25T14:36:44.755" v="3065" actId="20577"/>
        <pc:sldMkLst>
          <pc:docMk/>
          <pc:sldMk cId="0" sldId="276"/>
        </pc:sldMkLst>
        <pc:spChg chg="add mod">
          <ac:chgData name="Jhungyoon Bae" userId="71cf36ca7f924fe0" providerId="LiveId" clId="{6BE02825-677A-4EBF-9B77-D03AA154F1E8}" dt="2025-09-25T14:36:44.755" v="3065" actId="20577"/>
          <ac:spMkLst>
            <pc:docMk/>
            <pc:sldMk cId="0" sldId="276"/>
            <ac:spMk id="8" creationId="{F1CEE85B-8777-A68E-6BD9-97EC32EFCE2E}"/>
          </ac:spMkLst>
        </pc:spChg>
      </pc:sldChg>
      <pc:sldChg chg="addSp delSp modSp mod">
        <pc:chgData name="Jhungyoon Bae" userId="71cf36ca7f924fe0" providerId="LiveId" clId="{6BE02825-677A-4EBF-9B77-D03AA154F1E8}" dt="2025-09-25T15:03:25.555" v="3345" actId="113"/>
        <pc:sldMkLst>
          <pc:docMk/>
          <pc:sldMk cId="3210671718" sldId="277"/>
        </pc:sldMkLst>
        <pc:spChg chg="add mod">
          <ac:chgData name="Jhungyoon Bae" userId="71cf36ca7f924fe0" providerId="LiveId" clId="{6BE02825-677A-4EBF-9B77-D03AA154F1E8}" dt="2025-09-25T14:37:20.933" v="3078" actId="20577"/>
          <ac:spMkLst>
            <pc:docMk/>
            <pc:sldMk cId="3210671718" sldId="277"/>
            <ac:spMk id="4" creationId="{F148FCCA-1848-D65A-A7F7-59E90FAD2159}"/>
          </ac:spMkLst>
        </pc:spChg>
        <pc:spChg chg="del">
          <ac:chgData name="Jhungyoon Bae" userId="71cf36ca7f924fe0" providerId="LiveId" clId="{6BE02825-677A-4EBF-9B77-D03AA154F1E8}" dt="2025-09-25T14:37:49.361" v="3088" actId="478"/>
          <ac:spMkLst>
            <pc:docMk/>
            <pc:sldMk cId="3210671718" sldId="277"/>
            <ac:spMk id="5" creationId="{59440203-5196-70AD-9853-C74A2EA7038E}"/>
          </ac:spMkLst>
        </pc:spChg>
        <pc:spChg chg="mod">
          <ac:chgData name="Jhungyoon Bae" userId="71cf36ca7f924fe0" providerId="LiveId" clId="{6BE02825-677A-4EBF-9B77-D03AA154F1E8}" dt="2025-09-25T15:03:25.555" v="3345" actId="113"/>
          <ac:spMkLst>
            <pc:docMk/>
            <pc:sldMk cId="3210671718" sldId="277"/>
            <ac:spMk id="16" creationId="{FEEFBF8D-7D82-FCD4-EEC8-6808D53E09E2}"/>
          </ac:spMkLst>
        </pc:spChg>
      </pc:sldChg>
      <pc:sldChg chg="addSp delSp modSp mod ord">
        <pc:chgData name="Jhungyoon Bae" userId="71cf36ca7f924fe0" providerId="LiveId" clId="{6BE02825-677A-4EBF-9B77-D03AA154F1E8}" dt="2025-09-25T14:37:44.954" v="3087" actId="478"/>
        <pc:sldMkLst>
          <pc:docMk/>
          <pc:sldMk cId="3467433150" sldId="278"/>
        </pc:sldMkLst>
        <pc:spChg chg="mod">
          <ac:chgData name="Jhungyoon Bae" userId="71cf36ca7f924fe0" providerId="LiveId" clId="{6BE02825-677A-4EBF-9B77-D03AA154F1E8}" dt="2025-09-25T10:21:34.049" v="478" actId="1076"/>
          <ac:spMkLst>
            <pc:docMk/>
            <pc:sldMk cId="3467433150" sldId="278"/>
            <ac:spMk id="4" creationId="{B5847DA8-56DD-A824-3A67-B6443083D08F}"/>
          </ac:spMkLst>
        </pc:spChg>
        <pc:spChg chg="del">
          <ac:chgData name="Jhungyoon Bae" userId="71cf36ca7f924fe0" providerId="LiveId" clId="{6BE02825-677A-4EBF-9B77-D03AA154F1E8}" dt="2025-09-25T14:37:44.954" v="3087" actId="478"/>
          <ac:spMkLst>
            <pc:docMk/>
            <pc:sldMk cId="3467433150" sldId="278"/>
            <ac:spMk id="6" creationId="{3C245BC6-57E5-F5AB-1D56-B72B80304D52}"/>
          </ac:spMkLst>
        </pc:spChg>
        <pc:spChg chg="add mod">
          <ac:chgData name="Jhungyoon Bae" userId="71cf36ca7f924fe0" providerId="LiveId" clId="{6BE02825-677A-4EBF-9B77-D03AA154F1E8}" dt="2025-09-25T09:49:57.201" v="4" actId="571"/>
          <ac:spMkLst>
            <pc:docMk/>
            <pc:sldMk cId="3467433150" sldId="278"/>
            <ac:spMk id="8" creationId="{8485A262-36A3-3A65-2C03-502895DAF1E0}"/>
          </ac:spMkLst>
        </pc:spChg>
        <pc:spChg chg="add mod">
          <ac:chgData name="Jhungyoon Bae" userId="71cf36ca7f924fe0" providerId="LiveId" clId="{6BE02825-677A-4EBF-9B77-D03AA154F1E8}" dt="2025-09-25T13:27:27.929" v="1055" actId="14100"/>
          <ac:spMkLst>
            <pc:docMk/>
            <pc:sldMk cId="3467433150" sldId="278"/>
            <ac:spMk id="9" creationId="{C7B7B866-CB91-EE11-9C49-492E4844A85D}"/>
          </ac:spMkLst>
        </pc:spChg>
        <pc:spChg chg="add mod">
          <ac:chgData name="Jhungyoon Bae" userId="71cf36ca7f924fe0" providerId="LiveId" clId="{6BE02825-677A-4EBF-9B77-D03AA154F1E8}" dt="2025-09-25T13:28:12.279" v="1060" actId="14100"/>
          <ac:spMkLst>
            <pc:docMk/>
            <pc:sldMk cId="3467433150" sldId="278"/>
            <ac:spMk id="10" creationId="{742458DA-8AD0-C054-4E87-E4D12E8D45F9}"/>
          </ac:spMkLst>
        </pc:spChg>
        <pc:spChg chg="add mod">
          <ac:chgData name="Jhungyoon Bae" userId="71cf36ca7f924fe0" providerId="LiveId" clId="{6BE02825-677A-4EBF-9B77-D03AA154F1E8}" dt="2025-09-25T13:28:23.674" v="1100" actId="14100"/>
          <ac:spMkLst>
            <pc:docMk/>
            <pc:sldMk cId="3467433150" sldId="278"/>
            <ac:spMk id="11" creationId="{D90C478C-2DF0-563E-0C8C-3087740AB326}"/>
          </ac:spMkLst>
        </pc:spChg>
        <pc:spChg chg="add mod">
          <ac:chgData name="Jhungyoon Bae" userId="71cf36ca7f924fe0" providerId="LiveId" clId="{6BE02825-677A-4EBF-9B77-D03AA154F1E8}" dt="2025-09-25T14:37:25.606" v="3080" actId="20577"/>
          <ac:spMkLst>
            <pc:docMk/>
            <pc:sldMk cId="3467433150" sldId="278"/>
            <ac:spMk id="12" creationId="{F7A9AAB0-5323-92BE-3833-B57642E13D4F}"/>
          </ac:spMkLst>
        </pc:spChg>
        <pc:spChg chg="mod">
          <ac:chgData name="Jhungyoon Bae" userId="71cf36ca7f924fe0" providerId="LiveId" clId="{6BE02825-677A-4EBF-9B77-D03AA154F1E8}" dt="2025-09-25T09:49:57.779" v="5" actId="1076"/>
          <ac:spMkLst>
            <pc:docMk/>
            <pc:sldMk cId="3467433150" sldId="278"/>
            <ac:spMk id="22" creationId="{657DA658-3FC3-85E2-5DF2-17261A94DB1D}"/>
          </ac:spMkLst>
        </pc:spChg>
        <pc:picChg chg="add mod">
          <ac:chgData name="Jhungyoon Bae" userId="71cf36ca7f924fe0" providerId="LiveId" clId="{6BE02825-677A-4EBF-9B77-D03AA154F1E8}" dt="2025-09-25T09:49:57.201" v="4" actId="571"/>
          <ac:picMkLst>
            <pc:docMk/>
            <pc:sldMk cId="3467433150" sldId="278"/>
            <ac:picMk id="5" creationId="{04A996D4-81C5-B68B-35DE-CC7A9A9A4CBB}"/>
          </ac:picMkLst>
        </pc:picChg>
        <pc:picChg chg="add mod">
          <ac:chgData name="Jhungyoon Bae" userId="71cf36ca7f924fe0" providerId="LiveId" clId="{6BE02825-677A-4EBF-9B77-D03AA154F1E8}" dt="2025-09-25T09:49:57.201" v="4" actId="571"/>
          <ac:picMkLst>
            <pc:docMk/>
            <pc:sldMk cId="3467433150" sldId="278"/>
            <ac:picMk id="7" creationId="{DA7D9E82-AD39-10E3-88D7-80793CA5E2A7}"/>
          </ac:picMkLst>
        </pc:picChg>
      </pc:sldChg>
      <pc:sldChg chg="addSp delSp modSp mod ord modNotesTx">
        <pc:chgData name="Jhungyoon Bae" userId="71cf36ca7f924fe0" providerId="LiveId" clId="{6BE02825-677A-4EBF-9B77-D03AA154F1E8}" dt="2025-09-25T14:37:39.472" v="3086" actId="1036"/>
        <pc:sldMkLst>
          <pc:docMk/>
          <pc:sldMk cId="0" sldId="279"/>
        </pc:sldMkLst>
        <pc:spChg chg="mod">
          <ac:chgData name="Jhungyoon Bae" userId="71cf36ca7f924fe0" providerId="LiveId" clId="{6BE02825-677A-4EBF-9B77-D03AA154F1E8}" dt="2025-09-25T14:04:04.560" v="1726" actId="20577"/>
          <ac:spMkLst>
            <pc:docMk/>
            <pc:sldMk cId="0" sldId="279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07:00.266" v="1758" actId="164"/>
          <ac:spMkLst>
            <pc:docMk/>
            <pc:sldMk cId="0" sldId="279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07:00.266" v="1758" actId="164"/>
          <ac:spMkLst>
            <pc:docMk/>
            <pc:sldMk cId="0" sldId="279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09:20.638" v="1818" actId="1037"/>
          <ac:spMkLst>
            <pc:docMk/>
            <pc:sldMk cId="0" sldId="279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10:12.391" v="1848" actId="1036"/>
          <ac:spMkLst>
            <pc:docMk/>
            <pc:sldMk cId="0" sldId="279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07:00.266" v="1758" actId="164"/>
          <ac:spMkLst>
            <pc:docMk/>
            <pc:sldMk cId="0" sldId="279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07:00.266" v="1758" actId="164"/>
          <ac:spMkLst>
            <pc:docMk/>
            <pc:sldMk cId="0" sldId="279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13:03.940" v="1895" actId="20577"/>
          <ac:spMkLst>
            <pc:docMk/>
            <pc:sldMk cId="0" sldId="279"/>
            <ac:spMk id="13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4:04:52.542" v="1733" actId="478"/>
          <ac:spMkLst>
            <pc:docMk/>
            <pc:sldMk cId="0" sldId="279"/>
            <ac:spMk id="14" creationId="{00000000-0000-0000-0000-000000000000}"/>
          </ac:spMkLst>
        </pc:spChg>
        <pc:spChg chg="add del">
          <ac:chgData name="Jhungyoon Bae" userId="71cf36ca7f924fe0" providerId="LiveId" clId="{6BE02825-677A-4EBF-9B77-D03AA154F1E8}" dt="2025-09-25T14:04:51.204" v="1732" actId="478"/>
          <ac:spMkLst>
            <pc:docMk/>
            <pc:sldMk cId="0" sldId="279"/>
            <ac:spMk id="15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3:29:07.437" v="1101"/>
          <ac:spMkLst>
            <pc:docMk/>
            <pc:sldMk cId="0" sldId="279"/>
            <ac:spMk id="17" creationId="{9DFBBD4D-4623-3D88-AE6D-CA429F71FB71}"/>
          </ac:spMkLst>
        </pc:spChg>
        <pc:spChg chg="del mod">
          <ac:chgData name="Jhungyoon Bae" userId="71cf36ca7f924fe0" providerId="LiveId" clId="{6BE02825-677A-4EBF-9B77-D03AA154F1E8}" dt="2025-09-25T14:37:34.059" v="3083" actId="478"/>
          <ac:spMkLst>
            <pc:docMk/>
            <pc:sldMk cId="0" sldId="279"/>
            <ac:spMk id="18" creationId="{2E4CF370-A714-4D6A-1C83-95A3EA1AE103}"/>
          </ac:spMkLst>
        </pc:spChg>
        <pc:spChg chg="add mod">
          <ac:chgData name="Jhungyoon Bae" userId="71cf36ca7f924fe0" providerId="LiveId" clId="{6BE02825-677A-4EBF-9B77-D03AA154F1E8}" dt="2025-09-25T14:13:25.590" v="1930" actId="1035"/>
          <ac:spMkLst>
            <pc:docMk/>
            <pc:sldMk cId="0" sldId="279"/>
            <ac:spMk id="19" creationId="{A4EF8CEA-FFBF-F198-ABFB-EF5412AAB0E5}"/>
          </ac:spMkLst>
        </pc:spChg>
        <pc:spChg chg="add mod">
          <ac:chgData name="Jhungyoon Bae" userId="71cf36ca7f924fe0" providerId="LiveId" clId="{6BE02825-677A-4EBF-9B77-D03AA154F1E8}" dt="2025-09-25T14:10:28.343" v="1851" actId="164"/>
          <ac:spMkLst>
            <pc:docMk/>
            <pc:sldMk cId="0" sldId="279"/>
            <ac:spMk id="21" creationId="{AB17A4E1-0942-274E-DE8A-8BE91AFD744E}"/>
          </ac:spMkLst>
        </pc:spChg>
        <pc:spChg chg="add del mod">
          <ac:chgData name="Jhungyoon Bae" userId="71cf36ca7f924fe0" providerId="LiveId" clId="{6BE02825-677A-4EBF-9B77-D03AA154F1E8}" dt="2025-09-25T14:08:27.573" v="1803" actId="478"/>
          <ac:spMkLst>
            <pc:docMk/>
            <pc:sldMk cId="0" sldId="279"/>
            <ac:spMk id="23" creationId="{E713C354-CCFF-BA53-8915-C8CD7927A971}"/>
          </ac:spMkLst>
        </pc:spChg>
        <pc:spChg chg="add mod">
          <ac:chgData name="Jhungyoon Bae" userId="71cf36ca7f924fe0" providerId="LiveId" clId="{6BE02825-677A-4EBF-9B77-D03AA154F1E8}" dt="2025-09-25T14:10:28.343" v="1851" actId="164"/>
          <ac:spMkLst>
            <pc:docMk/>
            <pc:sldMk cId="0" sldId="279"/>
            <ac:spMk id="24" creationId="{89F285F3-77F5-D436-3A57-C1AABE79438E}"/>
          </ac:spMkLst>
        </pc:spChg>
        <pc:spChg chg="add del mod">
          <ac:chgData name="Jhungyoon Bae" userId="71cf36ca7f924fe0" providerId="LiveId" clId="{6BE02825-677A-4EBF-9B77-D03AA154F1E8}" dt="2025-09-25T14:08:27.573" v="1803" actId="478"/>
          <ac:spMkLst>
            <pc:docMk/>
            <pc:sldMk cId="0" sldId="279"/>
            <ac:spMk id="26" creationId="{DE4B9563-D913-FBE0-68EB-09C761168163}"/>
          </ac:spMkLst>
        </pc:spChg>
        <pc:spChg chg="add mod">
          <ac:chgData name="Jhungyoon Bae" userId="71cf36ca7f924fe0" providerId="LiveId" clId="{6BE02825-677A-4EBF-9B77-D03AA154F1E8}" dt="2025-09-25T14:10:28.343" v="1851" actId="164"/>
          <ac:spMkLst>
            <pc:docMk/>
            <pc:sldMk cId="0" sldId="279"/>
            <ac:spMk id="27" creationId="{32AFEEBD-00BA-52C6-8236-16E8FE0C9A8F}"/>
          </ac:spMkLst>
        </pc:spChg>
        <pc:spChg chg="add del mod">
          <ac:chgData name="Jhungyoon Bae" userId="71cf36ca7f924fe0" providerId="LiveId" clId="{6BE02825-677A-4EBF-9B77-D03AA154F1E8}" dt="2025-09-25T14:08:27.573" v="1803" actId="478"/>
          <ac:spMkLst>
            <pc:docMk/>
            <pc:sldMk cId="0" sldId="279"/>
            <ac:spMk id="29" creationId="{21DF3494-0197-A7E1-37D4-1D6C0BAD58B4}"/>
          </ac:spMkLst>
        </pc:spChg>
        <pc:spChg chg="add mod">
          <ac:chgData name="Jhungyoon Bae" userId="71cf36ca7f924fe0" providerId="LiveId" clId="{6BE02825-677A-4EBF-9B77-D03AA154F1E8}" dt="2025-09-25T14:10:28.343" v="1851" actId="164"/>
          <ac:spMkLst>
            <pc:docMk/>
            <pc:sldMk cId="0" sldId="279"/>
            <ac:spMk id="30" creationId="{3103AFC7-13A1-DD70-2B62-84254BBFD472}"/>
          </ac:spMkLst>
        </pc:spChg>
        <pc:spChg chg="add mod">
          <ac:chgData name="Jhungyoon Bae" userId="71cf36ca7f924fe0" providerId="LiveId" clId="{6BE02825-677A-4EBF-9B77-D03AA154F1E8}" dt="2025-09-25T14:10:28.343" v="1851" actId="164"/>
          <ac:spMkLst>
            <pc:docMk/>
            <pc:sldMk cId="0" sldId="279"/>
            <ac:spMk id="31" creationId="{016BDE20-391E-959D-0E11-045E763A6C94}"/>
          </ac:spMkLst>
        </pc:spChg>
        <pc:spChg chg="add mod">
          <ac:chgData name="Jhungyoon Bae" userId="71cf36ca7f924fe0" providerId="LiveId" clId="{6BE02825-677A-4EBF-9B77-D03AA154F1E8}" dt="2025-09-25T14:10:28.343" v="1851" actId="164"/>
          <ac:spMkLst>
            <pc:docMk/>
            <pc:sldMk cId="0" sldId="279"/>
            <ac:spMk id="32" creationId="{ECD03A14-A730-131F-D567-F4734C558890}"/>
          </ac:spMkLst>
        </pc:spChg>
        <pc:spChg chg="add mod">
          <ac:chgData name="Jhungyoon Bae" userId="71cf36ca7f924fe0" providerId="LiveId" clId="{6BE02825-677A-4EBF-9B77-D03AA154F1E8}" dt="2025-09-25T14:37:29.932" v="3082" actId="20577"/>
          <ac:spMkLst>
            <pc:docMk/>
            <pc:sldMk cId="0" sldId="279"/>
            <ac:spMk id="34" creationId="{D6685850-1994-24A9-4F22-8C91167A39C5}"/>
          </ac:spMkLst>
        </pc:spChg>
        <pc:grpChg chg="add mod">
          <ac:chgData name="Jhungyoon Bae" userId="71cf36ca7f924fe0" providerId="LiveId" clId="{6BE02825-677A-4EBF-9B77-D03AA154F1E8}" dt="2025-09-25T14:13:13.183" v="1914" actId="1035"/>
          <ac:grpSpMkLst>
            <pc:docMk/>
            <pc:sldMk cId="0" sldId="279"/>
            <ac:grpSpMk id="20" creationId="{E58BF2F1-9B77-0D29-4B90-7449FD918E00}"/>
          </ac:grpSpMkLst>
        </pc:grpChg>
        <pc:grpChg chg="add mod">
          <ac:chgData name="Jhungyoon Bae" userId="71cf36ca7f924fe0" providerId="LiveId" clId="{6BE02825-677A-4EBF-9B77-D03AA154F1E8}" dt="2025-09-25T14:37:39.472" v="3086" actId="1036"/>
          <ac:grpSpMkLst>
            <pc:docMk/>
            <pc:sldMk cId="0" sldId="279"/>
            <ac:grpSpMk id="33" creationId="{3AC84CB4-7AA6-186D-BCAC-34BEA17199AA}"/>
          </ac:grpSpMkLst>
        </pc:grpChg>
        <pc:picChg chg="mod">
          <ac:chgData name="Jhungyoon Bae" userId="71cf36ca7f924fe0" providerId="LiveId" clId="{6BE02825-677A-4EBF-9B77-D03AA154F1E8}" dt="2025-09-25T14:07:00.266" v="1758" actId="164"/>
          <ac:picMkLst>
            <pc:docMk/>
            <pc:sldMk cId="0" sldId="279"/>
            <ac:picMk id="4" creationId="{00000000-0000-0000-0000-000000000000}"/>
          </ac:picMkLst>
        </pc:picChg>
        <pc:picChg chg="mod ord">
          <ac:chgData name="Jhungyoon Bae" userId="71cf36ca7f924fe0" providerId="LiveId" clId="{6BE02825-677A-4EBF-9B77-D03AA154F1E8}" dt="2025-09-25T14:09:20.638" v="1818" actId="1037"/>
          <ac:picMkLst>
            <pc:docMk/>
            <pc:sldMk cId="0" sldId="279"/>
            <ac:picMk id="7" creationId="{00000000-0000-0000-0000-000000000000}"/>
          </ac:picMkLst>
        </pc:picChg>
        <pc:picChg chg="mod ord">
          <ac:chgData name="Jhungyoon Bae" userId="71cf36ca7f924fe0" providerId="LiveId" clId="{6BE02825-677A-4EBF-9B77-D03AA154F1E8}" dt="2025-09-25T14:07:00.266" v="1758" actId="164"/>
          <ac:picMkLst>
            <pc:docMk/>
            <pc:sldMk cId="0" sldId="279"/>
            <ac:picMk id="10" creationId="{00000000-0000-0000-0000-000000000000}"/>
          </ac:picMkLst>
        </pc:picChg>
        <pc:picChg chg="add mod ord">
          <ac:chgData name="Jhungyoon Bae" userId="71cf36ca7f924fe0" providerId="LiveId" clId="{6BE02825-677A-4EBF-9B77-D03AA154F1E8}" dt="2025-09-25T14:10:28.343" v="1851" actId="164"/>
          <ac:picMkLst>
            <pc:docMk/>
            <pc:sldMk cId="0" sldId="279"/>
            <ac:picMk id="22" creationId="{F3571AE5-1C77-BDF0-66E0-C5367139CF7D}"/>
          </ac:picMkLst>
        </pc:picChg>
        <pc:picChg chg="add mod ord">
          <ac:chgData name="Jhungyoon Bae" userId="71cf36ca7f924fe0" providerId="LiveId" clId="{6BE02825-677A-4EBF-9B77-D03AA154F1E8}" dt="2025-09-25T14:10:28.343" v="1851" actId="164"/>
          <ac:picMkLst>
            <pc:docMk/>
            <pc:sldMk cId="0" sldId="279"/>
            <ac:picMk id="25" creationId="{CC8D47C1-E364-691E-131E-F92C10984424}"/>
          </ac:picMkLst>
        </pc:picChg>
        <pc:picChg chg="add mod ord">
          <ac:chgData name="Jhungyoon Bae" userId="71cf36ca7f924fe0" providerId="LiveId" clId="{6BE02825-677A-4EBF-9B77-D03AA154F1E8}" dt="2025-09-25T14:10:28.343" v="1851" actId="164"/>
          <ac:picMkLst>
            <pc:docMk/>
            <pc:sldMk cId="0" sldId="279"/>
            <ac:picMk id="28" creationId="{A085E085-2B03-9AD0-4200-73C6C0DE7B2D}"/>
          </ac:picMkLst>
        </pc:picChg>
      </pc:sldChg>
      <pc:sldChg chg="addSp delSp modSp add del mod">
        <pc:chgData name="Jhungyoon Bae" userId="71cf36ca7f924fe0" providerId="LiveId" clId="{6BE02825-677A-4EBF-9B77-D03AA154F1E8}" dt="2025-09-25T10:18:30.073" v="376" actId="47"/>
        <pc:sldMkLst>
          <pc:docMk/>
          <pc:sldMk cId="2200893755" sldId="280"/>
        </pc:sldMkLst>
        <pc:spChg chg="mod">
          <ac:chgData name="Jhungyoon Bae" userId="71cf36ca7f924fe0" providerId="LiveId" clId="{6BE02825-677A-4EBF-9B77-D03AA154F1E8}" dt="2025-09-25T10:13:31.062" v="293" actId="1076"/>
          <ac:spMkLst>
            <pc:docMk/>
            <pc:sldMk cId="2200893755" sldId="280"/>
            <ac:spMk id="3" creationId="{45331AB1-BB46-3F9C-DA30-7E651902A7AE}"/>
          </ac:spMkLst>
        </pc:spChg>
        <pc:spChg chg="del">
          <ac:chgData name="Jhungyoon Bae" userId="71cf36ca7f924fe0" providerId="LiveId" clId="{6BE02825-677A-4EBF-9B77-D03AA154F1E8}" dt="2025-09-25T09:49:48.530" v="2" actId="478"/>
          <ac:spMkLst>
            <pc:docMk/>
            <pc:sldMk cId="2200893755" sldId="280"/>
            <ac:spMk id="5" creationId="{4E2251D9-9AC2-4D56-4AFE-D88468F5BDA5}"/>
          </ac:spMkLst>
        </pc:spChg>
        <pc:spChg chg="add del mod">
          <ac:chgData name="Jhungyoon Bae" userId="71cf36ca7f924fe0" providerId="LiveId" clId="{6BE02825-677A-4EBF-9B77-D03AA154F1E8}" dt="2025-09-25T10:13:52.948" v="335" actId="478"/>
          <ac:spMkLst>
            <pc:docMk/>
            <pc:sldMk cId="2200893755" sldId="280"/>
            <ac:spMk id="8" creationId="{7C15C3E5-9E58-D0EC-DEC3-2C4E45EE49A0}"/>
          </ac:spMkLst>
        </pc:spChg>
        <pc:spChg chg="add mod">
          <ac:chgData name="Jhungyoon Bae" userId="71cf36ca7f924fe0" providerId="LiveId" clId="{6BE02825-677A-4EBF-9B77-D03AA154F1E8}" dt="2025-09-25T10:10:20.420" v="237" actId="113"/>
          <ac:spMkLst>
            <pc:docMk/>
            <pc:sldMk cId="2200893755" sldId="280"/>
            <ac:spMk id="9" creationId="{90A76E3B-C59B-1C52-5D9B-7750EAB3D3A2}"/>
          </ac:spMkLst>
        </pc:spChg>
        <pc:spChg chg="add mod">
          <ac:chgData name="Jhungyoon Bae" userId="71cf36ca7f924fe0" providerId="LiveId" clId="{6BE02825-677A-4EBF-9B77-D03AA154F1E8}" dt="2025-09-25T10:10:34.738" v="239" actId="1076"/>
          <ac:spMkLst>
            <pc:docMk/>
            <pc:sldMk cId="2200893755" sldId="280"/>
            <ac:spMk id="10" creationId="{F41C234D-B9F6-28D3-8850-64D5A0117447}"/>
          </ac:spMkLst>
        </pc:spChg>
        <pc:spChg chg="add del">
          <ac:chgData name="Jhungyoon Bae" userId="71cf36ca7f924fe0" providerId="LiveId" clId="{6BE02825-677A-4EBF-9B77-D03AA154F1E8}" dt="2025-09-25T09:52:14.154" v="22" actId="22"/>
          <ac:spMkLst>
            <pc:docMk/>
            <pc:sldMk cId="2200893755" sldId="280"/>
            <ac:spMk id="12" creationId="{D60CF04B-C7F5-A2FF-3AEB-4DC0B5F04D4B}"/>
          </ac:spMkLst>
        </pc:spChg>
        <pc:spChg chg="del">
          <ac:chgData name="Jhungyoon Bae" userId="71cf36ca7f924fe0" providerId="LiveId" clId="{6BE02825-677A-4EBF-9B77-D03AA154F1E8}" dt="2025-09-25T09:49:48.530" v="2" actId="478"/>
          <ac:spMkLst>
            <pc:docMk/>
            <pc:sldMk cId="2200893755" sldId="280"/>
            <ac:spMk id="15" creationId="{D187FE2A-DBFF-8BBB-2308-BA73C70352B5}"/>
          </ac:spMkLst>
        </pc:spChg>
        <pc:spChg chg="del">
          <ac:chgData name="Jhungyoon Bae" userId="71cf36ca7f924fe0" providerId="LiveId" clId="{6BE02825-677A-4EBF-9B77-D03AA154F1E8}" dt="2025-09-25T09:49:48.530" v="2" actId="478"/>
          <ac:spMkLst>
            <pc:docMk/>
            <pc:sldMk cId="2200893755" sldId="280"/>
            <ac:spMk id="16" creationId="{415F6996-64F9-0D33-0993-311A9DC7F00D}"/>
          </ac:spMkLst>
        </pc:spChg>
        <pc:spChg chg="del">
          <ac:chgData name="Jhungyoon Bae" userId="71cf36ca7f924fe0" providerId="LiveId" clId="{6BE02825-677A-4EBF-9B77-D03AA154F1E8}" dt="2025-09-25T09:49:48.530" v="2" actId="478"/>
          <ac:spMkLst>
            <pc:docMk/>
            <pc:sldMk cId="2200893755" sldId="280"/>
            <ac:spMk id="17" creationId="{CF3E6C4E-C823-E4AA-EF1F-5279E932FD9B}"/>
          </ac:spMkLst>
        </pc:spChg>
        <pc:spChg chg="del">
          <ac:chgData name="Jhungyoon Bae" userId="71cf36ca7f924fe0" providerId="LiveId" clId="{6BE02825-677A-4EBF-9B77-D03AA154F1E8}" dt="2025-09-25T09:49:48.530" v="2" actId="478"/>
          <ac:spMkLst>
            <pc:docMk/>
            <pc:sldMk cId="2200893755" sldId="280"/>
            <ac:spMk id="18" creationId="{73E0FB22-354F-FB68-DC27-690E5D224E66}"/>
          </ac:spMkLst>
        </pc:spChg>
        <pc:spChg chg="del">
          <ac:chgData name="Jhungyoon Bae" userId="71cf36ca7f924fe0" providerId="LiveId" clId="{6BE02825-677A-4EBF-9B77-D03AA154F1E8}" dt="2025-09-25T09:49:48.530" v="2" actId="478"/>
          <ac:spMkLst>
            <pc:docMk/>
            <pc:sldMk cId="2200893755" sldId="280"/>
            <ac:spMk id="19" creationId="{5F5F42F0-DEDF-DF36-CBC7-6C39AB1816EA}"/>
          </ac:spMkLst>
        </pc:spChg>
        <pc:spChg chg="add del mod">
          <ac:chgData name="Jhungyoon Bae" userId="71cf36ca7f924fe0" providerId="LiveId" clId="{6BE02825-677A-4EBF-9B77-D03AA154F1E8}" dt="2025-09-25T10:13:54.469" v="336" actId="478"/>
          <ac:spMkLst>
            <pc:docMk/>
            <pc:sldMk cId="2200893755" sldId="280"/>
            <ac:spMk id="20" creationId="{EF35FEBF-6CC7-F19B-D64F-FF851FBF1A7E}"/>
          </ac:spMkLst>
        </pc:spChg>
        <pc:spChg chg="add mod">
          <ac:chgData name="Jhungyoon Bae" userId="71cf36ca7f924fe0" providerId="LiveId" clId="{6BE02825-677A-4EBF-9B77-D03AA154F1E8}" dt="2025-09-25T10:13:42.260" v="333" actId="1038"/>
          <ac:spMkLst>
            <pc:docMk/>
            <pc:sldMk cId="2200893755" sldId="280"/>
            <ac:spMk id="23" creationId="{B627CCBE-31E2-9ADA-DFC4-298FAE478D69}"/>
          </ac:spMkLst>
        </pc:spChg>
        <pc:spChg chg="add del mod">
          <ac:chgData name="Jhungyoon Bae" userId="71cf36ca7f924fe0" providerId="LiveId" clId="{6BE02825-677A-4EBF-9B77-D03AA154F1E8}" dt="2025-09-25T10:13:57.145" v="337" actId="478"/>
          <ac:spMkLst>
            <pc:docMk/>
            <pc:sldMk cId="2200893755" sldId="280"/>
            <ac:spMk id="24" creationId="{0CCCFE7D-162A-2D27-2185-EBC71F0EB949}"/>
          </ac:spMkLst>
        </pc:spChg>
        <pc:spChg chg="add mod">
          <ac:chgData name="Jhungyoon Bae" userId="71cf36ca7f924fe0" providerId="LiveId" clId="{6BE02825-677A-4EBF-9B77-D03AA154F1E8}" dt="2025-09-25T10:13:42.260" v="333" actId="1038"/>
          <ac:spMkLst>
            <pc:docMk/>
            <pc:sldMk cId="2200893755" sldId="280"/>
            <ac:spMk id="25" creationId="{4AD32CBD-A26B-814C-DF27-8B95C33B4CC4}"/>
          </ac:spMkLst>
        </pc:spChg>
        <pc:picChg chg="add del mod">
          <ac:chgData name="Jhungyoon Bae" userId="71cf36ca7f924fe0" providerId="LiveId" clId="{6BE02825-677A-4EBF-9B77-D03AA154F1E8}" dt="2025-09-25T10:13:46.491" v="334" actId="478"/>
          <ac:picMkLst>
            <pc:docMk/>
            <pc:sldMk cId="2200893755" sldId="280"/>
            <ac:picMk id="4" creationId="{BD966A19-1D29-DBC1-95D7-CF76D90D7C51}"/>
          </ac:picMkLst>
        </pc:picChg>
        <pc:picChg chg="add mod">
          <ac:chgData name="Jhungyoon Bae" userId="71cf36ca7f924fe0" providerId="LiveId" clId="{6BE02825-677A-4EBF-9B77-D03AA154F1E8}" dt="2025-09-25T10:09:46.491" v="231" actId="1076"/>
          <ac:picMkLst>
            <pc:docMk/>
            <pc:sldMk cId="2200893755" sldId="280"/>
            <ac:picMk id="6" creationId="{96A39E54-7B23-A90C-A4EF-1782B59C436C}"/>
          </ac:picMkLst>
        </pc:picChg>
        <pc:picChg chg="add mod">
          <ac:chgData name="Jhungyoon Bae" userId="71cf36ca7f924fe0" providerId="LiveId" clId="{6BE02825-677A-4EBF-9B77-D03AA154F1E8}" dt="2025-09-25T10:13:02.345" v="292" actId="1076"/>
          <ac:picMkLst>
            <pc:docMk/>
            <pc:sldMk cId="2200893755" sldId="280"/>
            <ac:picMk id="7" creationId="{55DE8B9F-094F-EC96-C284-113AC6EDDCF3}"/>
          </ac:picMkLst>
        </pc:picChg>
        <pc:picChg chg="del">
          <ac:chgData name="Jhungyoon Bae" userId="71cf36ca7f924fe0" providerId="LiveId" clId="{6BE02825-677A-4EBF-9B77-D03AA154F1E8}" dt="2025-09-25T09:49:46.672" v="1" actId="478"/>
          <ac:picMkLst>
            <pc:docMk/>
            <pc:sldMk cId="2200893755" sldId="280"/>
            <ac:picMk id="14" creationId="{85DA88EE-F6BB-00A7-C3D6-59BDD81DA6D1}"/>
          </ac:picMkLst>
        </pc:picChg>
        <pc:picChg chg="add mod">
          <ac:chgData name="Jhungyoon Bae" userId="71cf36ca7f924fe0" providerId="LiveId" clId="{6BE02825-677A-4EBF-9B77-D03AA154F1E8}" dt="2025-09-25T09:52:21.063" v="25"/>
          <ac:picMkLst>
            <pc:docMk/>
            <pc:sldMk cId="2200893755" sldId="280"/>
            <ac:picMk id="21" creationId="{D139FDEA-0A28-396C-B27D-10914494E95D}"/>
          </ac:picMkLst>
        </pc:picChg>
        <pc:picChg chg="add mod">
          <ac:chgData name="Jhungyoon Bae" userId="71cf36ca7f924fe0" providerId="LiveId" clId="{6BE02825-677A-4EBF-9B77-D03AA154F1E8}" dt="2025-09-25T10:13:42.260" v="333" actId="1038"/>
          <ac:picMkLst>
            <pc:docMk/>
            <pc:sldMk cId="2200893755" sldId="280"/>
            <ac:picMk id="22" creationId="{509B4BB9-CD2A-6B40-310E-A41CBCD73D5E}"/>
          </ac:picMkLst>
        </pc:picChg>
      </pc:sldChg>
      <pc:sldChg chg="addSp delSp modSp add del mod">
        <pc:chgData name="Jhungyoon Bae" userId="71cf36ca7f924fe0" providerId="LiveId" clId="{6BE02825-677A-4EBF-9B77-D03AA154F1E8}" dt="2025-09-25T14:38:33.693" v="3130" actId="20577"/>
        <pc:sldMkLst>
          <pc:docMk/>
          <pc:sldMk cId="0" sldId="281"/>
        </pc:sldMkLst>
        <pc:spChg chg="del mod">
          <ac:chgData name="Jhungyoon Bae" userId="71cf36ca7f924fe0" providerId="LiveId" clId="{6BE02825-677A-4EBF-9B77-D03AA154F1E8}" dt="2025-09-25T09:56:10.178" v="103" actId="478"/>
          <ac:spMkLst>
            <pc:docMk/>
            <pc:sldMk cId="0" sldId="281"/>
            <ac:spMk id="3" creationId="{00000000-0000-0000-0000-000000000000}"/>
          </ac:spMkLst>
        </pc:spChg>
        <pc:spChg chg="add del mod">
          <ac:chgData name="Jhungyoon Bae" userId="71cf36ca7f924fe0" providerId="LiveId" clId="{6BE02825-677A-4EBF-9B77-D03AA154F1E8}" dt="2025-09-25T14:38:28.268" v="3127" actId="478"/>
          <ac:spMkLst>
            <pc:docMk/>
            <pc:sldMk cId="0" sldId="281"/>
            <ac:spMk id="3" creationId="{609BCD70-C129-4170-A30C-524E3F9C841D}"/>
          </ac:spMkLst>
        </pc:spChg>
        <pc:spChg chg="add del mod">
          <ac:chgData name="Jhungyoon Bae" userId="71cf36ca7f924fe0" providerId="LiveId" clId="{6BE02825-677A-4EBF-9B77-D03AA154F1E8}" dt="2025-09-25T09:53:20.577" v="33" actId="478"/>
          <ac:spMkLst>
            <pc:docMk/>
            <pc:sldMk cId="0" sldId="281"/>
            <ac:spMk id="4" creationId="{505C5A3C-FCE1-4711-CBF2-1C3242F2A06D}"/>
          </ac:spMkLst>
        </pc:spChg>
        <pc:spChg chg="add mod">
          <ac:chgData name="Jhungyoon Bae" userId="71cf36ca7f924fe0" providerId="LiveId" clId="{6BE02825-677A-4EBF-9B77-D03AA154F1E8}" dt="2025-09-25T14:38:33.693" v="3130" actId="20577"/>
          <ac:spMkLst>
            <pc:docMk/>
            <pc:sldMk cId="0" sldId="281"/>
            <ac:spMk id="4" creationId="{EB36085C-B0E5-211D-785D-16FCF9895987}"/>
          </ac:spMkLst>
        </pc:spChg>
        <pc:spChg chg="del mod">
          <ac:chgData name="Jhungyoon Bae" userId="71cf36ca7f924fe0" providerId="LiveId" clId="{6BE02825-677A-4EBF-9B77-D03AA154F1E8}" dt="2025-09-25T14:38:30.975" v="3128" actId="478"/>
          <ac:spMkLst>
            <pc:docMk/>
            <pc:sldMk cId="0" sldId="281"/>
            <ac:spMk id="5" creationId="{A523F750-5598-6E0B-90CB-1C389C82DCB5}"/>
          </ac:spMkLst>
        </pc:spChg>
        <pc:spChg chg="add mod">
          <ac:chgData name="Jhungyoon Bae" userId="71cf36ca7f924fe0" providerId="LiveId" clId="{6BE02825-677A-4EBF-9B77-D03AA154F1E8}" dt="2025-09-25T09:55:40.607" v="42"/>
          <ac:spMkLst>
            <pc:docMk/>
            <pc:sldMk cId="0" sldId="281"/>
            <ac:spMk id="6" creationId="{EBE86653-E32B-CC1A-A34E-2C7C623B2823}"/>
          </ac:spMkLst>
        </pc:spChg>
        <pc:spChg chg="add mod">
          <ac:chgData name="Jhungyoon Bae" userId="71cf36ca7f924fe0" providerId="LiveId" clId="{6BE02825-677A-4EBF-9B77-D03AA154F1E8}" dt="2025-09-25T13:21:06.419" v="984" actId="20577"/>
          <ac:spMkLst>
            <pc:docMk/>
            <pc:sldMk cId="0" sldId="281"/>
            <ac:spMk id="7" creationId="{2F6D2599-0AB0-2713-2602-A3FDF0B9B095}"/>
          </ac:spMkLst>
        </pc:spChg>
        <pc:spChg chg="add del mod">
          <ac:chgData name="Jhungyoon Bae" userId="71cf36ca7f924fe0" providerId="LiveId" clId="{6BE02825-677A-4EBF-9B77-D03AA154F1E8}" dt="2025-09-25T10:17:20.952" v="363" actId="478"/>
          <ac:spMkLst>
            <pc:docMk/>
            <pc:sldMk cId="0" sldId="281"/>
            <ac:spMk id="9" creationId="{B516D258-963F-12B5-ED76-5478CBC506D9}"/>
          </ac:spMkLst>
        </pc:spChg>
        <pc:picChg chg="mod">
          <ac:chgData name="Jhungyoon Bae" userId="71cf36ca7f924fe0" providerId="LiveId" clId="{6BE02825-677A-4EBF-9B77-D03AA154F1E8}" dt="2025-09-25T10:07:14.851" v="212" actId="1038"/>
          <ac:picMkLst>
            <pc:docMk/>
            <pc:sldMk cId="0" sldId="281"/>
            <ac:picMk id="2" creationId="{00000000-0000-0000-0000-000000000000}"/>
          </ac:picMkLst>
        </pc:picChg>
        <pc:picChg chg="add mod ord modCrop">
          <ac:chgData name="Jhungyoon Bae" userId="71cf36ca7f924fe0" providerId="LiveId" clId="{6BE02825-677A-4EBF-9B77-D03AA154F1E8}" dt="2025-09-25T10:17:54.763" v="370" actId="14100"/>
          <ac:picMkLst>
            <pc:docMk/>
            <pc:sldMk cId="0" sldId="281"/>
            <ac:picMk id="8" creationId="{B6911A05-8AF8-DB75-6698-5CAEF1108308}"/>
          </ac:picMkLst>
        </pc:picChg>
        <pc:picChg chg="add mod">
          <ac:chgData name="Jhungyoon Bae" userId="71cf36ca7f924fe0" providerId="LiveId" clId="{6BE02825-677A-4EBF-9B77-D03AA154F1E8}" dt="2025-09-25T10:21:07.237" v="475" actId="1076"/>
          <ac:picMkLst>
            <pc:docMk/>
            <pc:sldMk cId="0" sldId="281"/>
            <ac:picMk id="11" creationId="{851A1F05-53AE-811F-CEA8-DA175FCD9238}"/>
          </ac:picMkLst>
        </pc:picChg>
        <pc:picChg chg="add mod">
          <ac:chgData name="Jhungyoon Bae" userId="71cf36ca7f924fe0" providerId="LiveId" clId="{6BE02825-677A-4EBF-9B77-D03AA154F1E8}" dt="2025-09-25T10:15:53.390" v="347" actId="1076"/>
          <ac:picMkLst>
            <pc:docMk/>
            <pc:sldMk cId="0" sldId="281"/>
            <ac:picMk id="12" creationId="{19D2893D-D29E-953C-8DCC-466FA7023F3D}"/>
          </ac:picMkLst>
        </pc:picChg>
        <pc:picChg chg="add mod">
          <ac:chgData name="Jhungyoon Bae" userId="71cf36ca7f924fe0" providerId="LiveId" clId="{6BE02825-677A-4EBF-9B77-D03AA154F1E8}" dt="2025-09-25T10:23:44.854" v="485" actId="1076"/>
          <ac:picMkLst>
            <pc:docMk/>
            <pc:sldMk cId="0" sldId="281"/>
            <ac:picMk id="13" creationId="{ECF0A55C-A1F7-E3E1-783B-F22DB65FF1E7}"/>
          </ac:picMkLst>
        </pc:picChg>
      </pc:sldChg>
      <pc:sldChg chg="add del">
        <pc:chgData name="Jhungyoon Bae" userId="71cf36ca7f924fe0" providerId="LiveId" clId="{6BE02825-677A-4EBF-9B77-D03AA154F1E8}" dt="2025-09-25T09:52:33.769" v="29"/>
        <pc:sldMkLst>
          <pc:docMk/>
          <pc:sldMk cId="645746242" sldId="281"/>
        </pc:sldMkLst>
      </pc:sldChg>
      <pc:sldChg chg="add del">
        <pc:chgData name="Jhungyoon Bae" userId="71cf36ca7f924fe0" providerId="LiveId" clId="{6BE02825-677A-4EBF-9B77-D03AA154F1E8}" dt="2025-09-25T09:52:26.693" v="27" actId="47"/>
        <pc:sldMkLst>
          <pc:docMk/>
          <pc:sldMk cId="2581497818" sldId="281"/>
        </pc:sldMkLst>
      </pc:sldChg>
      <pc:sldChg chg="modSp add del mod">
        <pc:chgData name="Jhungyoon Bae" userId="71cf36ca7f924fe0" providerId="LiveId" clId="{6BE02825-677A-4EBF-9B77-D03AA154F1E8}" dt="2025-09-25T10:08:33.190" v="226" actId="47"/>
        <pc:sldMkLst>
          <pc:docMk/>
          <pc:sldMk cId="0" sldId="282"/>
        </pc:sldMkLst>
        <pc:picChg chg="mod">
          <ac:chgData name="Jhungyoon Bae" userId="71cf36ca7f924fe0" providerId="LiveId" clId="{6BE02825-677A-4EBF-9B77-D03AA154F1E8}" dt="2025-09-25T09:55:22.376" v="40" actId="1076"/>
          <ac:picMkLst>
            <pc:docMk/>
            <pc:sldMk cId="0" sldId="282"/>
            <ac:picMk id="5" creationId="{00000000-0000-0000-0000-000000000000}"/>
          </ac:picMkLst>
        </pc:picChg>
      </pc:sldChg>
      <pc:sldChg chg="addSp modSp add mod">
        <pc:chgData name="Jhungyoon Bae" userId="71cf36ca7f924fe0" providerId="LiveId" clId="{6BE02825-677A-4EBF-9B77-D03AA154F1E8}" dt="2025-09-25T14:35:42.150" v="3025" actId="1076"/>
        <pc:sldMkLst>
          <pc:docMk/>
          <pc:sldMk cId="2516648997" sldId="283"/>
        </pc:sldMkLst>
        <pc:spChg chg="add mod">
          <ac:chgData name="Jhungyoon Bae" userId="71cf36ca7f924fe0" providerId="LiveId" clId="{6BE02825-677A-4EBF-9B77-D03AA154F1E8}" dt="2025-09-25T14:35:33.521" v="3023"/>
          <ac:spMkLst>
            <pc:docMk/>
            <pc:sldMk cId="2516648997" sldId="283"/>
            <ac:spMk id="3" creationId="{A567CF99-1894-E6A6-E752-40E293756CE6}"/>
          </ac:spMkLst>
        </pc:spChg>
        <pc:spChg chg="add mod">
          <ac:chgData name="Jhungyoon Bae" userId="71cf36ca7f924fe0" providerId="LiveId" clId="{6BE02825-677A-4EBF-9B77-D03AA154F1E8}" dt="2025-09-25T14:35:37.042" v="3024"/>
          <ac:spMkLst>
            <pc:docMk/>
            <pc:sldMk cId="2516648997" sldId="283"/>
            <ac:spMk id="16" creationId="{82DAEA42-ECAB-A5FC-B5B6-5F2484378EEC}"/>
          </ac:spMkLst>
        </pc:spChg>
        <pc:spChg chg="mod">
          <ac:chgData name="Jhungyoon Bae" userId="71cf36ca7f924fe0" providerId="LiveId" clId="{6BE02825-677A-4EBF-9B77-D03AA154F1E8}" dt="2025-09-25T14:35:42.150" v="3025" actId="1076"/>
          <ac:spMkLst>
            <pc:docMk/>
            <pc:sldMk cId="2516648997" sldId="283"/>
            <ac:spMk id="18" creationId="{D7B445CC-C78A-F4CC-0323-DEC62586879C}"/>
          </ac:spMkLst>
        </pc:spChg>
      </pc:sldChg>
      <pc:sldChg chg="addSp delSp modSp add mod">
        <pc:chgData name="Jhungyoon Bae" userId="71cf36ca7f924fe0" providerId="LiveId" clId="{6BE02825-677A-4EBF-9B77-D03AA154F1E8}" dt="2025-09-25T10:08:21.240" v="225" actId="1076"/>
        <pc:sldMkLst>
          <pc:docMk/>
          <pc:sldMk cId="3158939392" sldId="283"/>
        </pc:sldMkLst>
        <pc:picChg chg="add mod ord modCrop">
          <ac:chgData name="Jhungyoon Bae" userId="71cf36ca7f924fe0" providerId="LiveId" clId="{6BE02825-677A-4EBF-9B77-D03AA154F1E8}" dt="2025-09-25T10:08:21.240" v="225" actId="1076"/>
          <ac:picMkLst>
            <pc:docMk/>
            <pc:sldMk cId="3158939392" sldId="283"/>
            <ac:picMk id="3" creationId="{DB62477C-5BD4-799E-F88A-00551DF12649}"/>
          </ac:picMkLst>
        </pc:picChg>
        <pc:picChg chg="del">
          <ac:chgData name="Jhungyoon Bae" userId="71cf36ca7f924fe0" providerId="LiveId" clId="{6BE02825-677A-4EBF-9B77-D03AA154F1E8}" dt="2025-09-25T10:07:40.423" v="215" actId="478"/>
          <ac:picMkLst>
            <pc:docMk/>
            <pc:sldMk cId="3158939392" sldId="283"/>
            <ac:picMk id="8" creationId="{599C7CA5-0592-BECF-6757-46BBC2FF9E7E}"/>
          </ac:picMkLst>
        </pc:picChg>
      </pc:sldChg>
      <pc:sldChg chg="addSp modSp add del mod ord">
        <pc:chgData name="Jhungyoon Bae" userId="71cf36ca7f924fe0" providerId="LiveId" clId="{6BE02825-677A-4EBF-9B77-D03AA154F1E8}" dt="2025-09-25T14:11:16.856" v="1852" actId="47"/>
        <pc:sldMkLst>
          <pc:docMk/>
          <pc:sldMk cId="0" sldId="284"/>
        </pc:sldMkLst>
        <pc:spChg chg="mod">
          <ac:chgData name="Jhungyoon Bae" userId="71cf36ca7f924fe0" providerId="LiveId" clId="{6BE02825-677A-4EBF-9B77-D03AA154F1E8}" dt="2025-09-25T13:31:27.981" v="1211" actId="20577"/>
          <ac:spMkLst>
            <pc:docMk/>
            <pc:sldMk cId="0" sldId="284"/>
            <ac:spMk id="2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3:29:22.911" v="1103"/>
          <ac:spMkLst>
            <pc:docMk/>
            <pc:sldMk cId="0" sldId="284"/>
            <ac:spMk id="16" creationId="{1B6108DC-6CED-DBE5-9BDA-AE8D5593AD44}"/>
          </ac:spMkLst>
        </pc:spChg>
      </pc:sldChg>
      <pc:sldChg chg="addSp delSp modSp add mod">
        <pc:chgData name="Jhungyoon Bae" userId="71cf36ca7f924fe0" providerId="LiveId" clId="{6BE02825-677A-4EBF-9B77-D03AA154F1E8}" dt="2025-09-25T14:38:17.868" v="3125" actId="1035"/>
        <pc:sldMkLst>
          <pc:docMk/>
          <pc:sldMk cId="3157083020" sldId="285"/>
        </pc:sldMkLst>
        <pc:spChg chg="mod">
          <ac:chgData name="Jhungyoon Bae" userId="71cf36ca7f924fe0" providerId="LiveId" clId="{6BE02825-677A-4EBF-9B77-D03AA154F1E8}" dt="2025-09-25T14:19:10.286" v="2294" actId="20577"/>
          <ac:spMkLst>
            <pc:docMk/>
            <pc:sldMk cId="3157083020" sldId="285"/>
            <ac:spMk id="3" creationId="{44494DAC-3FDF-CA11-D864-7F8ED115B839}"/>
          </ac:spMkLst>
        </pc:spChg>
        <pc:spChg chg="del">
          <ac:chgData name="Jhungyoon Bae" userId="71cf36ca7f924fe0" providerId="LiveId" clId="{6BE02825-677A-4EBF-9B77-D03AA154F1E8}" dt="2025-09-25T14:38:05.348" v="3091" actId="478"/>
          <ac:spMkLst>
            <pc:docMk/>
            <pc:sldMk cId="3157083020" sldId="285"/>
            <ac:spMk id="5" creationId="{C8C191A2-873F-6DF3-70F4-AE4B74C9CD2B}"/>
          </ac:spMkLst>
        </pc:spChg>
        <pc:spChg chg="add mod">
          <ac:chgData name="Jhungyoon Bae" userId="71cf36ca7f924fe0" providerId="LiveId" clId="{6BE02825-677A-4EBF-9B77-D03AA154F1E8}" dt="2025-09-25T14:38:02.009" v="3090" actId="20577"/>
          <ac:spMkLst>
            <pc:docMk/>
            <pc:sldMk cId="3157083020" sldId="285"/>
            <ac:spMk id="14" creationId="{5E92CC31-9397-33B0-6DEA-49B1186230A3}"/>
          </ac:spMkLst>
        </pc:spChg>
        <pc:spChg chg="del">
          <ac:chgData name="Jhungyoon Bae" userId="71cf36ca7f924fe0" providerId="LiveId" clId="{6BE02825-677A-4EBF-9B77-D03AA154F1E8}" dt="2025-09-25T10:18:54.032" v="378" actId="478"/>
          <ac:spMkLst>
            <pc:docMk/>
            <pc:sldMk cId="3157083020" sldId="285"/>
            <ac:spMk id="15" creationId="{0EB1AA0D-B9C6-473C-9A9B-88C7BE7ABFE3}"/>
          </ac:spMkLst>
        </pc:spChg>
        <pc:spChg chg="del">
          <ac:chgData name="Jhungyoon Bae" userId="71cf36ca7f924fe0" providerId="LiveId" clId="{6BE02825-677A-4EBF-9B77-D03AA154F1E8}" dt="2025-09-25T10:18:54.032" v="378" actId="478"/>
          <ac:spMkLst>
            <pc:docMk/>
            <pc:sldMk cId="3157083020" sldId="285"/>
            <ac:spMk id="16" creationId="{FECE51BC-F1BF-0BB8-DDFE-D73B8729809E}"/>
          </ac:spMkLst>
        </pc:spChg>
        <pc:spChg chg="del">
          <ac:chgData name="Jhungyoon Bae" userId="71cf36ca7f924fe0" providerId="LiveId" clId="{6BE02825-677A-4EBF-9B77-D03AA154F1E8}" dt="2025-09-25T10:18:54.032" v="378" actId="478"/>
          <ac:spMkLst>
            <pc:docMk/>
            <pc:sldMk cId="3157083020" sldId="285"/>
            <ac:spMk id="17" creationId="{EC3B3AAE-C920-F8E7-DDA3-FCBE17D370BB}"/>
          </ac:spMkLst>
        </pc:spChg>
        <pc:spChg chg="del">
          <ac:chgData name="Jhungyoon Bae" userId="71cf36ca7f924fe0" providerId="LiveId" clId="{6BE02825-677A-4EBF-9B77-D03AA154F1E8}" dt="2025-09-25T10:18:54.032" v="378" actId="478"/>
          <ac:spMkLst>
            <pc:docMk/>
            <pc:sldMk cId="3157083020" sldId="285"/>
            <ac:spMk id="18" creationId="{DC392CEE-449E-22B6-4DFB-F3BD84AD350A}"/>
          </ac:spMkLst>
        </pc:spChg>
        <pc:spChg chg="del">
          <ac:chgData name="Jhungyoon Bae" userId="71cf36ca7f924fe0" providerId="LiveId" clId="{6BE02825-677A-4EBF-9B77-D03AA154F1E8}" dt="2025-09-25T10:18:54.032" v="378" actId="478"/>
          <ac:spMkLst>
            <pc:docMk/>
            <pc:sldMk cId="3157083020" sldId="285"/>
            <ac:spMk id="19" creationId="{9F5DBEDE-B492-026C-1738-EFAB2199DE7E}"/>
          </ac:spMkLst>
        </pc:spChg>
        <pc:picChg chg="mod modCrop">
          <ac:chgData name="Jhungyoon Bae" userId="71cf36ca7f924fe0" providerId="LiveId" clId="{6BE02825-677A-4EBF-9B77-D03AA154F1E8}" dt="2025-09-25T14:38:17.868" v="3125" actId="1035"/>
          <ac:picMkLst>
            <pc:docMk/>
            <pc:sldMk cId="3157083020" sldId="285"/>
            <ac:picMk id="4" creationId="{72BFCAEE-80B3-49BC-7837-BC23F78CC112}"/>
          </ac:picMkLst>
        </pc:picChg>
        <pc:picChg chg="mod">
          <ac:chgData name="Jhungyoon Bae" userId="71cf36ca7f924fe0" providerId="LiveId" clId="{6BE02825-677A-4EBF-9B77-D03AA154F1E8}" dt="2025-09-25T14:38:17.868" v="3125" actId="1035"/>
          <ac:picMkLst>
            <pc:docMk/>
            <pc:sldMk cId="3157083020" sldId="285"/>
            <ac:picMk id="6" creationId="{C96558F0-E524-85F2-2543-ED25F615BB01}"/>
          </ac:picMkLst>
        </pc:picChg>
        <pc:picChg chg="mod">
          <ac:chgData name="Jhungyoon Bae" userId="71cf36ca7f924fe0" providerId="LiveId" clId="{6BE02825-677A-4EBF-9B77-D03AA154F1E8}" dt="2025-09-25T14:38:17.868" v="3125" actId="1035"/>
          <ac:picMkLst>
            <pc:docMk/>
            <pc:sldMk cId="3157083020" sldId="285"/>
            <ac:picMk id="7" creationId="{01A6DCAA-1F1E-0482-A9C2-1032DDB5FDCA}"/>
          </ac:picMkLst>
        </pc:picChg>
        <pc:picChg chg="mod">
          <ac:chgData name="Jhungyoon Bae" userId="71cf36ca7f924fe0" providerId="LiveId" clId="{6BE02825-677A-4EBF-9B77-D03AA154F1E8}" dt="2025-09-25T14:38:17.868" v="3125" actId="1035"/>
          <ac:picMkLst>
            <pc:docMk/>
            <pc:sldMk cId="3157083020" sldId="285"/>
            <ac:picMk id="8" creationId="{93A29F63-BD44-772E-0823-EC4BE263E9BD}"/>
          </ac:picMkLst>
        </pc:picChg>
        <pc:picChg chg="mod">
          <ac:chgData name="Jhungyoon Bae" userId="71cf36ca7f924fe0" providerId="LiveId" clId="{6BE02825-677A-4EBF-9B77-D03AA154F1E8}" dt="2025-09-25T14:38:17.868" v="3125" actId="1035"/>
          <ac:picMkLst>
            <pc:docMk/>
            <pc:sldMk cId="3157083020" sldId="285"/>
            <ac:picMk id="9" creationId="{84BADDE8-4FD1-755B-4F45-DA51FD1267B0}"/>
          </ac:picMkLst>
        </pc:picChg>
        <pc:picChg chg="add del mod">
          <ac:chgData name="Jhungyoon Bae" userId="71cf36ca7f924fe0" providerId="LiveId" clId="{6BE02825-677A-4EBF-9B77-D03AA154F1E8}" dt="2025-09-25T10:45:33.760" v="565" actId="478"/>
          <ac:picMkLst>
            <pc:docMk/>
            <pc:sldMk cId="3157083020" sldId="285"/>
            <ac:picMk id="12" creationId="{E2285029-5D7B-4C22-C6F7-06A7E060F82B}"/>
          </ac:picMkLst>
        </pc:picChg>
        <pc:picChg chg="add mod">
          <ac:chgData name="Jhungyoon Bae" userId="71cf36ca7f924fe0" providerId="LiveId" clId="{6BE02825-677A-4EBF-9B77-D03AA154F1E8}" dt="2025-09-25T10:47:37.432" v="603" actId="207"/>
          <ac:picMkLst>
            <pc:docMk/>
            <pc:sldMk cId="3157083020" sldId="285"/>
            <ac:picMk id="13" creationId="{C855F5B2-CE0B-EE9A-0CD2-B9A1CB9EBBBC}"/>
          </ac:picMkLst>
        </pc:picChg>
        <pc:picChg chg="del">
          <ac:chgData name="Jhungyoon Bae" userId="71cf36ca7f924fe0" providerId="LiveId" clId="{6BE02825-677A-4EBF-9B77-D03AA154F1E8}" dt="2025-09-25T10:19:33.677" v="473" actId="478"/>
          <ac:picMkLst>
            <pc:docMk/>
            <pc:sldMk cId="3157083020" sldId="285"/>
            <ac:picMk id="14" creationId="{A12A2B0D-ADFA-4BF2-619A-B3BE57EE7BFD}"/>
          </ac:picMkLst>
        </pc:picChg>
      </pc:sldChg>
      <pc:sldChg chg="addSp delSp modSp add mod ord">
        <pc:chgData name="Jhungyoon Bae" userId="71cf36ca7f924fe0" providerId="LiveId" clId="{6BE02825-677A-4EBF-9B77-D03AA154F1E8}" dt="2025-09-25T14:39:03.427" v="3146" actId="1037"/>
        <pc:sldMkLst>
          <pc:docMk/>
          <pc:sldMk cId="2377283082" sldId="286"/>
        </pc:sldMkLst>
        <pc:spChg chg="mod">
          <ac:chgData name="Jhungyoon Bae" userId="71cf36ca7f924fe0" providerId="LiveId" clId="{6BE02825-677A-4EBF-9B77-D03AA154F1E8}" dt="2025-09-25T14:19:05.381" v="2293" actId="20577"/>
          <ac:spMkLst>
            <pc:docMk/>
            <pc:sldMk cId="2377283082" sldId="286"/>
            <ac:spMk id="3" creationId="{69E4B208-1EEF-6EF8-F428-16952F513316}"/>
          </ac:spMkLst>
        </pc:spChg>
        <pc:spChg chg="add mod">
          <ac:chgData name="Jhungyoon Bae" userId="71cf36ca7f924fe0" providerId="LiveId" clId="{6BE02825-677A-4EBF-9B77-D03AA154F1E8}" dt="2025-09-25T14:39:03.427" v="3146" actId="1037"/>
          <ac:spMkLst>
            <pc:docMk/>
            <pc:sldMk cId="2377283082" sldId="286"/>
            <ac:spMk id="4" creationId="{70CEC2A9-2E69-5473-4F2B-F5ED2820C590}"/>
          </ac:spMkLst>
        </pc:spChg>
        <pc:spChg chg="del">
          <ac:chgData name="Jhungyoon Bae" userId="71cf36ca7f924fe0" providerId="LiveId" clId="{6BE02825-677A-4EBF-9B77-D03AA154F1E8}" dt="2025-09-25T14:38:45.039" v="3133" actId="478"/>
          <ac:spMkLst>
            <pc:docMk/>
            <pc:sldMk cId="2377283082" sldId="286"/>
            <ac:spMk id="5" creationId="{22C8DC1D-D697-C6AA-9930-BADCC0277333}"/>
          </ac:spMkLst>
        </pc:spChg>
        <pc:spChg chg="add mod">
          <ac:chgData name="Jhungyoon Bae" userId="71cf36ca7f924fe0" providerId="LiveId" clId="{6BE02825-677A-4EBF-9B77-D03AA154F1E8}" dt="2025-09-25T14:39:03.427" v="3146" actId="1037"/>
          <ac:spMkLst>
            <pc:docMk/>
            <pc:sldMk cId="2377283082" sldId="286"/>
            <ac:spMk id="6" creationId="{9AD3383C-4034-283F-1827-19D7733C0445}"/>
          </ac:spMkLst>
        </pc:spChg>
        <pc:spChg chg="add mod">
          <ac:chgData name="Jhungyoon Bae" userId="71cf36ca7f924fe0" providerId="LiveId" clId="{6BE02825-677A-4EBF-9B77-D03AA154F1E8}" dt="2025-09-25T14:39:03.427" v="3146" actId="1037"/>
          <ac:spMkLst>
            <pc:docMk/>
            <pc:sldMk cId="2377283082" sldId="286"/>
            <ac:spMk id="7" creationId="{6E44F52B-C274-BB42-CF27-56F46443D1BC}"/>
          </ac:spMkLst>
        </pc:spChg>
        <pc:spChg chg="add mod">
          <ac:chgData name="Jhungyoon Bae" userId="71cf36ca7f924fe0" providerId="LiveId" clId="{6BE02825-677A-4EBF-9B77-D03AA154F1E8}" dt="2025-09-25T14:39:03.427" v="3146" actId="1037"/>
          <ac:spMkLst>
            <pc:docMk/>
            <pc:sldMk cId="2377283082" sldId="286"/>
            <ac:spMk id="8" creationId="{41373619-B658-D4E6-577F-4D37C1033890}"/>
          </ac:spMkLst>
        </pc:spChg>
        <pc:spChg chg="add mod">
          <ac:chgData name="Jhungyoon Bae" userId="71cf36ca7f924fe0" providerId="LiveId" clId="{6BE02825-677A-4EBF-9B77-D03AA154F1E8}" dt="2025-09-25T14:39:03.427" v="3146" actId="1037"/>
          <ac:spMkLst>
            <pc:docMk/>
            <pc:sldMk cId="2377283082" sldId="286"/>
            <ac:spMk id="9" creationId="{900AB4F6-9415-6A74-99A4-B51B6CBD0C6F}"/>
          </ac:spMkLst>
        </pc:spChg>
        <pc:spChg chg="add mod">
          <ac:chgData name="Jhungyoon Bae" userId="71cf36ca7f924fe0" providerId="LiveId" clId="{6BE02825-677A-4EBF-9B77-D03AA154F1E8}" dt="2025-09-25T14:39:03.427" v="3146" actId="1037"/>
          <ac:spMkLst>
            <pc:docMk/>
            <pc:sldMk cId="2377283082" sldId="286"/>
            <ac:spMk id="10" creationId="{3544813C-8876-A2D7-4E47-4888C11785DE}"/>
          </ac:spMkLst>
        </pc:spChg>
        <pc:spChg chg="add mod">
          <ac:chgData name="Jhungyoon Bae" userId="71cf36ca7f924fe0" providerId="LiveId" clId="{6BE02825-677A-4EBF-9B77-D03AA154F1E8}" dt="2025-09-25T14:39:03.427" v="3146" actId="1037"/>
          <ac:spMkLst>
            <pc:docMk/>
            <pc:sldMk cId="2377283082" sldId="286"/>
            <ac:spMk id="11" creationId="{23AFFB3B-C361-3F51-209F-3D0926579D5F}"/>
          </ac:spMkLst>
        </pc:spChg>
        <pc:spChg chg="add mod">
          <ac:chgData name="Jhungyoon Bae" userId="71cf36ca7f924fe0" providerId="LiveId" clId="{6BE02825-677A-4EBF-9B77-D03AA154F1E8}" dt="2025-09-25T14:38:42.120" v="3132" actId="20577"/>
          <ac:spMkLst>
            <pc:docMk/>
            <pc:sldMk cId="2377283082" sldId="286"/>
            <ac:spMk id="12" creationId="{96F4B255-7DE0-3659-A778-3B2F5930165B}"/>
          </ac:spMkLst>
        </pc:spChg>
      </pc:sldChg>
      <pc:sldChg chg="addSp delSp modSp add mod">
        <pc:chgData name="Jhungyoon Bae" userId="71cf36ca7f924fe0" providerId="LiveId" clId="{6BE02825-677A-4EBF-9B77-D03AA154F1E8}" dt="2025-09-25T14:32:10.804" v="2950" actId="20577"/>
        <pc:sldMkLst>
          <pc:docMk/>
          <pc:sldMk cId="0" sldId="287"/>
        </pc:sldMkLst>
        <pc:spChg chg="add del mod">
          <ac:chgData name="Jhungyoon Bae" userId="71cf36ca7f924fe0" providerId="LiveId" clId="{6BE02825-677A-4EBF-9B77-D03AA154F1E8}" dt="2025-09-25T14:31:37.876" v="2926" actId="478"/>
          <ac:spMkLst>
            <pc:docMk/>
            <pc:sldMk cId="0" sldId="287"/>
            <ac:spMk id="4" creationId="{DFCC4954-B85D-195C-4F05-DDE525983DB0}"/>
          </ac:spMkLst>
        </pc:spChg>
        <pc:spChg chg="add mod">
          <ac:chgData name="Jhungyoon Bae" userId="71cf36ca7f924fe0" providerId="LiveId" clId="{6BE02825-677A-4EBF-9B77-D03AA154F1E8}" dt="2025-09-25T14:31:40.433" v="2927" actId="20577"/>
          <ac:spMkLst>
            <pc:docMk/>
            <pc:sldMk cId="0" sldId="287"/>
            <ac:spMk id="6" creationId="{95F476E0-03E6-3930-97B8-A7271A062803}"/>
          </ac:spMkLst>
        </pc:spChg>
        <pc:spChg chg="add mod">
          <ac:chgData name="Jhungyoon Bae" userId="71cf36ca7f924fe0" providerId="LiveId" clId="{6BE02825-677A-4EBF-9B77-D03AA154F1E8}" dt="2025-09-25T14:32:10.804" v="2950" actId="20577"/>
          <ac:spMkLst>
            <pc:docMk/>
            <pc:sldMk cId="0" sldId="287"/>
            <ac:spMk id="7" creationId="{9B2CFE3F-BCBD-EE3D-A204-C491AA8BFA62}"/>
          </ac:spMkLst>
        </pc:spChg>
      </pc:sldChg>
      <pc:sldChg chg="addSp delSp modSp add mod">
        <pc:chgData name="Jhungyoon Bae" userId="71cf36ca7f924fe0" providerId="LiveId" clId="{6BE02825-677A-4EBF-9B77-D03AA154F1E8}" dt="2025-09-25T14:49:20.995" v="3233" actId="2711"/>
        <pc:sldMkLst>
          <pc:docMk/>
          <pc:sldMk cId="0" sldId="288"/>
        </pc:sldMkLst>
        <pc:spChg chg="mod">
          <ac:chgData name="Jhungyoon Bae" userId="71cf36ca7f924fe0" providerId="LiveId" clId="{6BE02825-677A-4EBF-9B77-D03AA154F1E8}" dt="2025-09-25T14:32:33.416" v="2953" actId="1076"/>
          <ac:spMkLst>
            <pc:docMk/>
            <pc:sldMk cId="0" sldId="288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9:20.995" v="3233" actId="2711"/>
          <ac:spMkLst>
            <pc:docMk/>
            <pc:sldMk cId="0" sldId="288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9:20.995" v="3233" actId="2711"/>
          <ac:spMkLst>
            <pc:docMk/>
            <pc:sldMk cId="0" sldId="288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9:20.995" v="3233" actId="2711"/>
          <ac:spMkLst>
            <pc:docMk/>
            <pc:sldMk cId="0" sldId="288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49:20.995" v="3233" actId="2711"/>
          <ac:spMkLst>
            <pc:docMk/>
            <pc:sldMk cId="0" sldId="288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32:42.386" v="2957" actId="1076"/>
          <ac:spMkLst>
            <pc:docMk/>
            <pc:sldMk cId="0" sldId="288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32:40.122" v="2956" actId="1076"/>
          <ac:spMkLst>
            <pc:docMk/>
            <pc:sldMk cId="0" sldId="288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4:32:44.974" v="2958" actId="1076"/>
          <ac:spMkLst>
            <pc:docMk/>
            <pc:sldMk cId="0" sldId="288"/>
            <ac:spMk id="13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32:24.514" v="2951"/>
          <ac:spMkLst>
            <pc:docMk/>
            <pc:sldMk cId="0" sldId="288"/>
            <ac:spMk id="14" creationId="{BC5BF607-92EC-4C6C-44C3-56FBD40B4488}"/>
          </ac:spMkLst>
        </pc:spChg>
        <pc:spChg chg="add del mod">
          <ac:chgData name="Jhungyoon Bae" userId="71cf36ca7f924fe0" providerId="LiveId" clId="{6BE02825-677A-4EBF-9B77-D03AA154F1E8}" dt="2025-09-25T14:32:29.861" v="2952" actId="478"/>
          <ac:spMkLst>
            <pc:docMk/>
            <pc:sldMk cId="0" sldId="288"/>
            <ac:spMk id="16" creationId="{0FFA43FC-786B-322E-EB4D-0E4DCD48C49C}"/>
          </ac:spMkLst>
        </pc:spChg>
        <pc:picChg chg="mod">
          <ac:chgData name="Jhungyoon Bae" userId="71cf36ca7f924fe0" providerId="LiveId" clId="{6BE02825-677A-4EBF-9B77-D03AA154F1E8}" dt="2025-09-25T14:32:35.725" v="2954" actId="1076"/>
          <ac:picMkLst>
            <pc:docMk/>
            <pc:sldMk cId="0" sldId="288"/>
            <ac:picMk id="10" creationId="{00000000-0000-0000-0000-000000000000}"/>
          </ac:picMkLst>
        </pc:picChg>
      </pc:sldChg>
      <pc:sldChg chg="addSp delSp modSp add mod">
        <pc:chgData name="Jhungyoon Bae" userId="71cf36ca7f924fe0" providerId="LiveId" clId="{6BE02825-677A-4EBF-9B77-D03AA154F1E8}" dt="2025-09-25T14:33:40.347" v="2994" actId="1076"/>
        <pc:sldMkLst>
          <pc:docMk/>
          <pc:sldMk cId="0" sldId="289"/>
        </pc:sldMkLst>
        <pc:spChg chg="del">
          <ac:chgData name="Jhungyoon Bae" userId="71cf36ca7f924fe0" providerId="LiveId" clId="{6BE02825-677A-4EBF-9B77-D03AA154F1E8}" dt="2025-09-25T14:33:29.067" v="2993" actId="478"/>
          <ac:spMkLst>
            <pc:docMk/>
            <pc:sldMk cId="0" sldId="289"/>
            <ac:spMk id="3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33:11.580" v="2964"/>
          <ac:spMkLst>
            <pc:docMk/>
            <pc:sldMk cId="0" sldId="289"/>
            <ac:spMk id="4" creationId="{498E20D3-4E80-540D-A1F6-3F1B2753A843}"/>
          </ac:spMkLst>
        </pc:spChg>
        <pc:spChg chg="add mod">
          <ac:chgData name="Jhungyoon Bae" userId="71cf36ca7f924fe0" providerId="LiveId" clId="{6BE02825-677A-4EBF-9B77-D03AA154F1E8}" dt="2025-09-25T14:33:40.347" v="2994" actId="1076"/>
          <ac:spMkLst>
            <pc:docMk/>
            <pc:sldMk cId="0" sldId="289"/>
            <ac:spMk id="6" creationId="{FAF2CBA1-D015-DDA9-878C-543327163A56}"/>
          </ac:spMkLst>
        </pc:spChg>
        <pc:picChg chg="del">
          <ac:chgData name="Jhungyoon Bae" userId="71cf36ca7f924fe0" providerId="LiveId" clId="{6BE02825-677A-4EBF-9B77-D03AA154F1E8}" dt="2025-09-25T10:36:32.850" v="527" actId="478"/>
          <ac:picMkLst>
            <pc:docMk/>
            <pc:sldMk cId="0" sldId="289"/>
            <ac:picMk id="2" creationId="{00000000-0000-0000-0000-000000000000}"/>
          </ac:picMkLst>
        </pc:picChg>
      </pc:sldChg>
      <pc:sldChg chg="addSp modSp add">
        <pc:chgData name="Jhungyoon Bae" userId="71cf36ca7f924fe0" providerId="LiveId" clId="{6BE02825-677A-4EBF-9B77-D03AA154F1E8}" dt="2025-09-25T14:33:51.982" v="2995"/>
        <pc:sldMkLst>
          <pc:docMk/>
          <pc:sldMk cId="0" sldId="290"/>
        </pc:sldMkLst>
        <pc:spChg chg="add mod">
          <ac:chgData name="Jhungyoon Bae" userId="71cf36ca7f924fe0" providerId="LiveId" clId="{6BE02825-677A-4EBF-9B77-D03AA154F1E8}" dt="2025-09-25T14:33:51.982" v="2995"/>
          <ac:spMkLst>
            <pc:docMk/>
            <pc:sldMk cId="0" sldId="290"/>
            <ac:spMk id="14" creationId="{DCBEC626-C4B3-9485-9977-0070ED2C82CE}"/>
          </ac:spMkLst>
        </pc:spChg>
      </pc:sldChg>
      <pc:sldChg chg="addSp delSp modSp add mod">
        <pc:chgData name="Jhungyoon Bae" userId="71cf36ca7f924fe0" providerId="LiveId" clId="{6BE02825-677A-4EBF-9B77-D03AA154F1E8}" dt="2025-09-25T14:34:31.466" v="3013" actId="1076"/>
        <pc:sldMkLst>
          <pc:docMk/>
          <pc:sldMk cId="0" sldId="291"/>
        </pc:sldMkLst>
        <pc:spChg chg="mod">
          <ac:chgData name="Jhungyoon Bae" userId="71cf36ca7f924fe0" providerId="LiveId" clId="{6BE02825-677A-4EBF-9B77-D03AA154F1E8}" dt="2025-09-25T12:59:20.744" v="854" actId="1076"/>
          <ac:spMkLst>
            <pc:docMk/>
            <pc:sldMk cId="0" sldId="291"/>
            <ac:spMk id="2" creationId="{00000000-0000-0000-0000-000000000000}"/>
          </ac:spMkLst>
        </pc:spChg>
        <pc:spChg chg="del mod">
          <ac:chgData name="Jhungyoon Bae" userId="71cf36ca7f924fe0" providerId="LiveId" clId="{6BE02825-677A-4EBF-9B77-D03AA154F1E8}" dt="2025-09-25T11:43:52.626" v="640" actId="478"/>
          <ac:spMkLst>
            <pc:docMk/>
            <pc:sldMk cId="0" sldId="291"/>
            <ac:spMk id="5" creationId="{00000000-0000-0000-0000-000000000000}"/>
          </ac:spMkLst>
        </pc:spChg>
        <pc:spChg chg="del mod">
          <ac:chgData name="Jhungyoon Bae" userId="71cf36ca7f924fe0" providerId="LiveId" clId="{6BE02825-677A-4EBF-9B77-D03AA154F1E8}" dt="2025-09-25T11:43:52.626" v="640" actId="478"/>
          <ac:spMkLst>
            <pc:docMk/>
            <pc:sldMk cId="0" sldId="291"/>
            <ac:spMk id="6" creationId="{00000000-0000-0000-0000-000000000000}"/>
          </ac:spMkLst>
        </pc:spChg>
        <pc:spChg chg="del mod">
          <ac:chgData name="Jhungyoon Bae" userId="71cf36ca7f924fe0" providerId="LiveId" clId="{6BE02825-677A-4EBF-9B77-D03AA154F1E8}" dt="2025-09-25T11:43:52.626" v="640" actId="478"/>
          <ac:spMkLst>
            <pc:docMk/>
            <pc:sldMk cId="0" sldId="291"/>
            <ac:spMk id="7" creationId="{00000000-0000-0000-0000-000000000000}"/>
          </ac:spMkLst>
        </pc:spChg>
        <pc:spChg chg="del mod">
          <ac:chgData name="Jhungyoon Bae" userId="71cf36ca7f924fe0" providerId="LiveId" clId="{6BE02825-677A-4EBF-9B77-D03AA154F1E8}" dt="2025-09-25T11:43:52.626" v="640" actId="478"/>
          <ac:spMkLst>
            <pc:docMk/>
            <pc:sldMk cId="0" sldId="291"/>
            <ac:spMk id="8" creationId="{00000000-0000-0000-0000-000000000000}"/>
          </ac:spMkLst>
        </pc:spChg>
        <pc:spChg chg="del mod">
          <ac:chgData name="Jhungyoon Bae" userId="71cf36ca7f924fe0" providerId="LiveId" clId="{6BE02825-677A-4EBF-9B77-D03AA154F1E8}" dt="2025-09-25T11:43:52.626" v="640" actId="478"/>
          <ac:spMkLst>
            <pc:docMk/>
            <pc:sldMk cId="0" sldId="291"/>
            <ac:spMk id="9" creationId="{00000000-0000-0000-0000-000000000000}"/>
          </ac:spMkLst>
        </pc:spChg>
        <pc:spChg chg="del mod">
          <ac:chgData name="Jhungyoon Bae" userId="71cf36ca7f924fe0" providerId="LiveId" clId="{6BE02825-677A-4EBF-9B77-D03AA154F1E8}" dt="2025-09-25T11:43:52.626" v="640" actId="478"/>
          <ac:spMkLst>
            <pc:docMk/>
            <pc:sldMk cId="0" sldId="291"/>
            <ac:spMk id="10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34:31.466" v="3013" actId="1076"/>
          <ac:spMkLst>
            <pc:docMk/>
            <pc:sldMk cId="0" sldId="291"/>
            <ac:spMk id="11" creationId="{36420E46-585A-7141-7848-38CA07A17E98}"/>
          </ac:spMkLst>
        </pc:spChg>
        <pc:picChg chg="mod ord modCrop">
          <ac:chgData name="Jhungyoon Bae" userId="71cf36ca7f924fe0" providerId="LiveId" clId="{6BE02825-677A-4EBF-9B77-D03AA154F1E8}" dt="2025-09-25T11:43:26.207" v="637" actId="1035"/>
          <ac:picMkLst>
            <pc:docMk/>
            <pc:sldMk cId="0" sldId="291"/>
            <ac:picMk id="3" creationId="{00000000-0000-0000-0000-000000000000}"/>
          </ac:picMkLst>
        </pc:picChg>
        <pc:picChg chg="mod">
          <ac:chgData name="Jhungyoon Bae" userId="71cf36ca7f924fe0" providerId="LiveId" clId="{6BE02825-677A-4EBF-9B77-D03AA154F1E8}" dt="2025-09-25T11:43:34.558" v="639" actId="14100"/>
          <ac:picMkLst>
            <pc:docMk/>
            <pc:sldMk cId="0" sldId="291"/>
            <ac:picMk id="4" creationId="{00000000-0000-0000-0000-000000000000}"/>
          </ac:picMkLst>
        </pc:picChg>
      </pc:sldChg>
      <pc:sldChg chg="addSp delSp modSp add mod">
        <pc:chgData name="Jhungyoon Bae" userId="71cf36ca7f924fe0" providerId="LiveId" clId="{6BE02825-677A-4EBF-9B77-D03AA154F1E8}" dt="2025-09-25T14:34:16.267" v="3002" actId="1076"/>
        <pc:sldMkLst>
          <pc:docMk/>
          <pc:sldMk cId="0" sldId="292"/>
        </pc:sldMkLst>
        <pc:spChg chg="mod">
          <ac:chgData name="Jhungyoon Bae" userId="71cf36ca7f924fe0" providerId="LiveId" clId="{6BE02825-677A-4EBF-9B77-D03AA154F1E8}" dt="2025-09-25T14:34:16.267" v="3002" actId="1076"/>
          <ac:spMkLst>
            <pc:docMk/>
            <pc:sldMk cId="0" sldId="292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25T12:59:02.555" v="848" actId="1076"/>
          <ac:spMkLst>
            <pc:docMk/>
            <pc:sldMk cId="0" sldId="292"/>
            <ac:spMk id="4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2:58:26.784" v="838" actId="478"/>
          <ac:spMkLst>
            <pc:docMk/>
            <pc:sldMk cId="0" sldId="292"/>
            <ac:spMk id="5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2:58:08.602" v="833" actId="478"/>
          <ac:spMkLst>
            <pc:docMk/>
            <pc:sldMk cId="0" sldId="292"/>
            <ac:spMk id="7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34:11.558" v="3001"/>
          <ac:spMkLst>
            <pc:docMk/>
            <pc:sldMk cId="0" sldId="292"/>
            <ac:spMk id="38" creationId="{C3A9590D-0A81-E0F5-9A6A-3AA75FFC9235}"/>
          </ac:spMkLst>
        </pc:spChg>
        <pc:picChg chg="mod">
          <ac:chgData name="Jhungyoon Bae" userId="71cf36ca7f924fe0" providerId="LiveId" clId="{6BE02825-677A-4EBF-9B77-D03AA154F1E8}" dt="2025-09-25T12:58:23.908" v="837" actId="1076"/>
          <ac:picMkLst>
            <pc:docMk/>
            <pc:sldMk cId="0" sldId="292"/>
            <ac:picMk id="6" creationId="{00000000-0000-0000-0000-000000000000}"/>
          </ac:picMkLst>
        </pc:picChg>
        <pc:picChg chg="mod">
          <ac:chgData name="Jhungyoon Bae" userId="71cf36ca7f924fe0" providerId="LiveId" clId="{6BE02825-677A-4EBF-9B77-D03AA154F1E8}" dt="2025-09-25T12:58:31.199" v="839" actId="1076"/>
          <ac:picMkLst>
            <pc:docMk/>
            <pc:sldMk cId="0" sldId="292"/>
            <ac:picMk id="8" creationId="{00000000-0000-0000-0000-000000000000}"/>
          </ac:picMkLst>
        </pc:picChg>
        <pc:picChg chg="add mod ord">
          <ac:chgData name="Jhungyoon Bae" userId="71cf36ca7f924fe0" providerId="LiveId" clId="{6BE02825-677A-4EBF-9B77-D03AA154F1E8}" dt="2025-09-25T12:58:16.467" v="835" actId="167"/>
          <ac:picMkLst>
            <pc:docMk/>
            <pc:sldMk cId="0" sldId="292"/>
            <ac:picMk id="11" creationId="{4BA4C4EE-4B2E-3349-A1D8-34688DCE815C}"/>
          </ac:picMkLst>
        </pc:picChg>
        <pc:picChg chg="add">
          <ac:chgData name="Jhungyoon Bae" userId="71cf36ca7f924fe0" providerId="LiveId" clId="{6BE02825-677A-4EBF-9B77-D03AA154F1E8}" dt="2025-09-25T12:07:09.029" v="645" actId="22"/>
          <ac:picMkLst>
            <pc:docMk/>
            <pc:sldMk cId="0" sldId="292"/>
            <ac:picMk id="13" creationId="{6FBDE5B3-A492-622D-5A76-DDA217957DA8}"/>
          </ac:picMkLst>
        </pc:picChg>
        <pc:picChg chg="add">
          <ac:chgData name="Jhungyoon Bae" userId="71cf36ca7f924fe0" providerId="LiveId" clId="{6BE02825-677A-4EBF-9B77-D03AA154F1E8}" dt="2025-09-25T12:09:00.189" v="646" actId="22"/>
          <ac:picMkLst>
            <pc:docMk/>
            <pc:sldMk cId="0" sldId="292"/>
            <ac:picMk id="15" creationId="{5815E142-CABB-918B-225B-D840A9FE1DF1}"/>
          </ac:picMkLst>
        </pc:picChg>
        <pc:picChg chg="add">
          <ac:chgData name="Jhungyoon Bae" userId="71cf36ca7f924fe0" providerId="LiveId" clId="{6BE02825-677A-4EBF-9B77-D03AA154F1E8}" dt="2025-09-25T12:11:32.717" v="647" actId="22"/>
          <ac:picMkLst>
            <pc:docMk/>
            <pc:sldMk cId="0" sldId="292"/>
            <ac:picMk id="17" creationId="{0CD30AC4-EB5C-4E8F-A3A8-5D75CC5C397D}"/>
          </ac:picMkLst>
        </pc:picChg>
        <pc:picChg chg="add del mod">
          <ac:chgData name="Jhungyoon Bae" userId="71cf36ca7f924fe0" providerId="LiveId" clId="{6BE02825-677A-4EBF-9B77-D03AA154F1E8}" dt="2025-09-25T12:57:48.467" v="828" actId="478"/>
          <ac:picMkLst>
            <pc:docMk/>
            <pc:sldMk cId="0" sldId="292"/>
            <ac:picMk id="19" creationId="{6C18A76E-908D-EFF2-26CE-8DA4A6C341F0}"/>
          </ac:picMkLst>
        </pc:picChg>
        <pc:picChg chg="add del mod">
          <ac:chgData name="Jhungyoon Bae" userId="71cf36ca7f924fe0" providerId="LiveId" clId="{6BE02825-677A-4EBF-9B77-D03AA154F1E8}" dt="2025-09-25T12:12:21.424" v="651" actId="478"/>
          <ac:picMkLst>
            <pc:docMk/>
            <pc:sldMk cId="0" sldId="292"/>
            <ac:picMk id="21" creationId="{3853158D-1691-D3C1-6B9C-E916BD713ECA}"/>
          </ac:picMkLst>
        </pc:picChg>
        <pc:picChg chg="add del mod">
          <ac:chgData name="Jhungyoon Bae" userId="71cf36ca7f924fe0" providerId="LiveId" clId="{6BE02825-677A-4EBF-9B77-D03AA154F1E8}" dt="2025-09-25T12:57:51.145" v="829" actId="478"/>
          <ac:picMkLst>
            <pc:docMk/>
            <pc:sldMk cId="0" sldId="292"/>
            <ac:picMk id="23" creationId="{B3148855-86C9-6EBB-9D03-E840C8EB57F6}"/>
          </ac:picMkLst>
        </pc:picChg>
        <pc:picChg chg="add del mod">
          <ac:chgData name="Jhungyoon Bae" userId="71cf36ca7f924fe0" providerId="LiveId" clId="{6BE02825-677A-4EBF-9B77-D03AA154F1E8}" dt="2025-09-25T12:50:43.311" v="712" actId="478"/>
          <ac:picMkLst>
            <pc:docMk/>
            <pc:sldMk cId="0" sldId="292"/>
            <ac:picMk id="25" creationId="{D93B46A4-7C67-42DE-680E-D60FBB581C70}"/>
          </ac:picMkLst>
        </pc:picChg>
        <pc:picChg chg="add del mod modCrop">
          <ac:chgData name="Jhungyoon Bae" userId="71cf36ca7f924fe0" providerId="LiveId" clId="{6BE02825-677A-4EBF-9B77-D03AA154F1E8}" dt="2025-09-25T12:47:01.440" v="676" actId="478"/>
          <ac:picMkLst>
            <pc:docMk/>
            <pc:sldMk cId="0" sldId="292"/>
            <ac:picMk id="27" creationId="{BB349617-DDEA-EF85-41CC-93E72F938B5F}"/>
          </ac:picMkLst>
        </pc:picChg>
        <pc:picChg chg="add">
          <ac:chgData name="Jhungyoon Bae" userId="71cf36ca7f924fe0" providerId="LiveId" clId="{6BE02825-677A-4EBF-9B77-D03AA154F1E8}" dt="2025-09-25T12:19:46.202" v="659" actId="22"/>
          <ac:picMkLst>
            <pc:docMk/>
            <pc:sldMk cId="0" sldId="292"/>
            <ac:picMk id="29" creationId="{36F338C2-5D4F-1349-9057-575D49B981C4}"/>
          </ac:picMkLst>
        </pc:picChg>
        <pc:picChg chg="add del mod">
          <ac:chgData name="Jhungyoon Bae" userId="71cf36ca7f924fe0" providerId="LiveId" clId="{6BE02825-677A-4EBF-9B77-D03AA154F1E8}" dt="2025-09-25T12:57:52.811" v="830" actId="478"/>
          <ac:picMkLst>
            <pc:docMk/>
            <pc:sldMk cId="0" sldId="292"/>
            <ac:picMk id="31" creationId="{1F64D0FD-4D16-10AA-2759-46B6A5E32B0E}"/>
          </ac:picMkLst>
        </pc:picChg>
        <pc:picChg chg="add">
          <ac:chgData name="Jhungyoon Bae" userId="71cf36ca7f924fe0" providerId="LiveId" clId="{6BE02825-677A-4EBF-9B77-D03AA154F1E8}" dt="2025-09-25T12:20:38.580" v="661" actId="22"/>
          <ac:picMkLst>
            <pc:docMk/>
            <pc:sldMk cId="0" sldId="292"/>
            <ac:picMk id="33" creationId="{810214AD-9261-5BE8-7C2A-8EC5DF04A6E4}"/>
          </ac:picMkLst>
        </pc:picChg>
        <pc:picChg chg="add del mod">
          <ac:chgData name="Jhungyoon Bae" userId="71cf36ca7f924fe0" providerId="LiveId" clId="{6BE02825-677A-4EBF-9B77-D03AA154F1E8}" dt="2025-09-25T12:46:46.348" v="675" actId="478"/>
          <ac:picMkLst>
            <pc:docMk/>
            <pc:sldMk cId="0" sldId="292"/>
            <ac:picMk id="35" creationId="{E7D8B903-BD7C-4B3D-0AF9-A2F0690BFABA}"/>
          </ac:picMkLst>
        </pc:picChg>
        <pc:picChg chg="add">
          <ac:chgData name="Jhungyoon Bae" userId="71cf36ca7f924fe0" providerId="LiveId" clId="{6BE02825-677A-4EBF-9B77-D03AA154F1E8}" dt="2025-09-25T12:22:52.574" v="663" actId="22"/>
          <ac:picMkLst>
            <pc:docMk/>
            <pc:sldMk cId="0" sldId="292"/>
            <ac:picMk id="37" creationId="{8114020F-62AF-1BF4-1A9B-E78BAE18614B}"/>
          </ac:picMkLst>
        </pc:picChg>
      </pc:sldChg>
      <pc:sldChg chg="addSp delSp modSp add mod">
        <pc:chgData name="Jhungyoon Bae" userId="71cf36ca7f924fe0" providerId="LiveId" clId="{6BE02825-677A-4EBF-9B77-D03AA154F1E8}" dt="2025-09-25T14:34:49.716" v="3015" actId="1076"/>
        <pc:sldMkLst>
          <pc:docMk/>
          <pc:sldMk cId="0" sldId="293"/>
        </pc:sldMkLst>
        <pc:spChg chg="mod">
          <ac:chgData name="Jhungyoon Bae" userId="71cf36ca7f924fe0" providerId="LiveId" clId="{6BE02825-677A-4EBF-9B77-D03AA154F1E8}" dt="2025-09-25T12:57:29.895" v="826" actId="1076"/>
          <ac:spMkLst>
            <pc:docMk/>
            <pc:sldMk cId="0" sldId="293"/>
            <ac:spMk id="3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2:57:04.343" v="820" actId="478"/>
          <ac:spMkLst>
            <pc:docMk/>
            <pc:sldMk cId="0" sldId="293"/>
            <ac:spMk id="4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2:57:07.194" v="821" actId="478"/>
          <ac:spMkLst>
            <pc:docMk/>
            <pc:sldMk cId="0" sldId="293"/>
            <ac:spMk id="5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34:49.716" v="3015" actId="1076"/>
          <ac:spMkLst>
            <pc:docMk/>
            <pc:sldMk cId="0" sldId="293"/>
            <ac:spMk id="10" creationId="{AC729019-0704-7B08-E1DB-133A2C384995}"/>
          </ac:spMkLst>
        </pc:spChg>
        <pc:picChg chg="del">
          <ac:chgData name="Jhungyoon Bae" userId="71cf36ca7f924fe0" providerId="LiveId" clId="{6BE02825-677A-4EBF-9B77-D03AA154F1E8}" dt="2025-09-25T12:56:35.255" v="814" actId="478"/>
          <ac:picMkLst>
            <pc:docMk/>
            <pc:sldMk cId="0" sldId="293"/>
            <ac:picMk id="2" creationId="{00000000-0000-0000-0000-000000000000}"/>
          </ac:picMkLst>
        </pc:picChg>
        <pc:picChg chg="del mod modCrop">
          <ac:chgData name="Jhungyoon Bae" userId="71cf36ca7f924fe0" providerId="LiveId" clId="{6BE02825-677A-4EBF-9B77-D03AA154F1E8}" dt="2025-09-25T11:44:16.609" v="643" actId="478"/>
          <ac:picMkLst>
            <pc:docMk/>
            <pc:sldMk cId="0" sldId="293"/>
            <ac:picMk id="6" creationId="{00000000-0000-0000-0000-000000000000}"/>
          </ac:picMkLst>
        </pc:picChg>
        <pc:picChg chg="add mod">
          <ac:chgData name="Jhungyoon Bae" userId="71cf36ca7f924fe0" providerId="LiveId" clId="{6BE02825-677A-4EBF-9B77-D03AA154F1E8}" dt="2025-09-25T12:56:43.808" v="816" actId="1076"/>
          <ac:picMkLst>
            <pc:docMk/>
            <pc:sldMk cId="0" sldId="293"/>
            <ac:picMk id="7" creationId="{A18C6F9A-B8F8-511E-637C-A9D2067EC10D}"/>
          </ac:picMkLst>
        </pc:picChg>
        <pc:picChg chg="add mod ord">
          <ac:chgData name="Jhungyoon Bae" userId="71cf36ca7f924fe0" providerId="LiveId" clId="{6BE02825-677A-4EBF-9B77-D03AA154F1E8}" dt="2025-09-25T12:57:21.959" v="824" actId="1076"/>
          <ac:picMkLst>
            <pc:docMk/>
            <pc:sldMk cId="0" sldId="293"/>
            <ac:picMk id="9" creationId="{E2FE5C9E-4855-058D-8799-D9B547597358}"/>
          </ac:picMkLst>
        </pc:picChg>
      </pc:sldChg>
      <pc:sldChg chg="addSp delSp modSp add mod ord">
        <pc:chgData name="Jhungyoon Bae" userId="71cf36ca7f924fe0" providerId="LiveId" clId="{6BE02825-677A-4EBF-9B77-D03AA154F1E8}" dt="2025-09-25T14:35:24.994" v="3021"/>
        <pc:sldMkLst>
          <pc:docMk/>
          <pc:sldMk cId="0" sldId="294"/>
        </pc:sldMkLst>
        <pc:spChg chg="del">
          <ac:chgData name="Jhungyoon Bae" userId="71cf36ca7f924fe0" providerId="LiveId" clId="{6BE02825-677A-4EBF-9B77-D03AA154F1E8}" dt="2025-09-25T10:53:29.871" v="608" actId="478"/>
          <ac:spMkLst>
            <pc:docMk/>
            <pc:sldMk cId="0" sldId="294"/>
            <ac:spMk id="2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53:33.649" v="609" actId="478"/>
          <ac:spMkLst>
            <pc:docMk/>
            <pc:sldMk cId="0" sldId="294"/>
            <ac:spMk id="4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53:39.980" v="610" actId="478"/>
          <ac:spMkLst>
            <pc:docMk/>
            <pc:sldMk cId="0" sldId="294"/>
            <ac:spMk id="5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53:39.980" v="610" actId="478"/>
          <ac:spMkLst>
            <pc:docMk/>
            <pc:sldMk cId="0" sldId="294"/>
            <ac:spMk id="6" creationId="{00000000-0000-0000-0000-000000000000}"/>
          </ac:spMkLst>
        </pc:spChg>
        <pc:spChg chg="del">
          <ac:chgData name="Jhungyoon Bae" userId="71cf36ca7f924fe0" providerId="LiveId" clId="{6BE02825-677A-4EBF-9B77-D03AA154F1E8}" dt="2025-09-25T10:53:39.980" v="610" actId="478"/>
          <ac:spMkLst>
            <pc:docMk/>
            <pc:sldMk cId="0" sldId="294"/>
            <ac:spMk id="7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35:24.994" v="3021"/>
          <ac:spMkLst>
            <pc:docMk/>
            <pc:sldMk cId="0" sldId="294"/>
            <ac:spMk id="13" creationId="{50995BBC-F793-FD52-B276-F2949AC3A735}"/>
          </ac:spMkLst>
        </pc:spChg>
        <pc:spChg chg="mod">
          <ac:chgData name="Jhungyoon Bae" userId="71cf36ca7f924fe0" providerId="LiveId" clId="{6BE02825-677A-4EBF-9B77-D03AA154F1E8}" dt="2025-09-25T12:55:49.193" v="808" actId="113"/>
          <ac:spMkLst>
            <pc:docMk/>
            <pc:sldMk cId="0" sldId="294"/>
            <ac:spMk id="14" creationId="{9559D3F8-02E1-F5BF-B827-0B72A12780BA}"/>
          </ac:spMkLst>
        </pc:spChg>
        <pc:spChg chg="mod">
          <ac:chgData name="Jhungyoon Bae" userId="71cf36ca7f924fe0" providerId="LiveId" clId="{6BE02825-677A-4EBF-9B77-D03AA154F1E8}" dt="2025-09-25T12:55:39.434" v="806" actId="552"/>
          <ac:spMkLst>
            <pc:docMk/>
            <pc:sldMk cId="0" sldId="294"/>
            <ac:spMk id="16" creationId="{769FAD59-404A-A0A3-44B4-FAA21ADC88AF}"/>
          </ac:spMkLst>
        </pc:spChg>
        <pc:spChg chg="mod">
          <ac:chgData name="Jhungyoon Bae" userId="71cf36ca7f924fe0" providerId="LiveId" clId="{6BE02825-677A-4EBF-9B77-D03AA154F1E8}" dt="2025-09-25T12:55:44.758" v="807" actId="465"/>
          <ac:spMkLst>
            <pc:docMk/>
            <pc:sldMk cId="0" sldId="294"/>
            <ac:spMk id="18" creationId="{465D3103-287E-FD99-2870-83704FFC69FC}"/>
          </ac:spMkLst>
        </pc:spChg>
        <pc:spChg chg="mod">
          <ac:chgData name="Jhungyoon Bae" userId="71cf36ca7f924fe0" providerId="LiveId" clId="{6BE02825-677A-4EBF-9B77-D03AA154F1E8}" dt="2025-09-25T12:55:44.758" v="807" actId="465"/>
          <ac:spMkLst>
            <pc:docMk/>
            <pc:sldMk cId="0" sldId="294"/>
            <ac:spMk id="20" creationId="{8C6B8BFF-E46A-EF0A-C1C6-F034592AB78A}"/>
          </ac:spMkLst>
        </pc:spChg>
        <pc:spChg chg="mod">
          <ac:chgData name="Jhungyoon Bae" userId="71cf36ca7f924fe0" providerId="LiveId" clId="{6BE02825-677A-4EBF-9B77-D03AA154F1E8}" dt="2025-09-25T12:55:39.434" v="806" actId="552"/>
          <ac:spMkLst>
            <pc:docMk/>
            <pc:sldMk cId="0" sldId="294"/>
            <ac:spMk id="22" creationId="{BA8717A2-7F76-6680-D6E3-EE8C521A3529}"/>
          </ac:spMkLst>
        </pc:spChg>
        <pc:picChg chg="del">
          <ac:chgData name="Jhungyoon Bae" userId="71cf36ca7f924fe0" providerId="LiveId" clId="{6BE02825-677A-4EBF-9B77-D03AA154F1E8}" dt="2025-09-25T10:53:33.649" v="609" actId="478"/>
          <ac:picMkLst>
            <pc:docMk/>
            <pc:sldMk cId="0" sldId="294"/>
            <ac:picMk id="3" creationId="{00000000-0000-0000-0000-000000000000}"/>
          </ac:picMkLst>
        </pc:picChg>
        <pc:picChg chg="add mod ord">
          <ac:chgData name="Jhungyoon Bae" userId="71cf36ca7f924fe0" providerId="LiveId" clId="{6BE02825-677A-4EBF-9B77-D03AA154F1E8}" dt="2025-09-25T12:47:54.190" v="687" actId="167"/>
          <ac:picMkLst>
            <pc:docMk/>
            <pc:sldMk cId="0" sldId="294"/>
            <ac:picMk id="8" creationId="{01DA8732-43FA-F875-F8A8-1CD267F668A0}"/>
          </ac:picMkLst>
        </pc:picChg>
        <pc:picChg chg="add mod">
          <ac:chgData name="Jhungyoon Bae" userId="71cf36ca7f924fe0" providerId="LiveId" clId="{6BE02825-677A-4EBF-9B77-D03AA154F1E8}" dt="2025-09-25T12:52:51.350" v="730" actId="688"/>
          <ac:picMkLst>
            <pc:docMk/>
            <pc:sldMk cId="0" sldId="294"/>
            <ac:picMk id="11" creationId="{7A940A1F-8646-6B9F-5624-20510888B291}"/>
          </ac:picMkLst>
        </pc:picChg>
        <pc:picChg chg="del">
          <ac:chgData name="Jhungyoon Bae" userId="71cf36ca7f924fe0" providerId="LiveId" clId="{6BE02825-677A-4EBF-9B77-D03AA154F1E8}" dt="2025-09-25T12:47:13.909" v="678" actId="478"/>
          <ac:picMkLst>
            <pc:docMk/>
            <pc:sldMk cId="0" sldId="294"/>
            <ac:picMk id="12" creationId="{AA516921-F683-A4F3-A6F8-72DE44525D7A}"/>
          </ac:picMkLst>
        </pc:picChg>
        <pc:picChg chg="mod">
          <ac:chgData name="Jhungyoon Bae" userId="71cf36ca7f924fe0" providerId="LiveId" clId="{6BE02825-677A-4EBF-9B77-D03AA154F1E8}" dt="2025-09-25T12:52:59.225" v="732" actId="1076"/>
          <ac:picMkLst>
            <pc:docMk/>
            <pc:sldMk cId="0" sldId="294"/>
            <ac:picMk id="24" creationId="{8B9C550A-C34E-E055-B11A-A5C44FC67FEA}"/>
          </ac:picMkLst>
        </pc:picChg>
        <pc:cxnChg chg="del mod">
          <ac:chgData name="Jhungyoon Bae" userId="71cf36ca7f924fe0" providerId="LiveId" clId="{6BE02825-677A-4EBF-9B77-D03AA154F1E8}" dt="2025-09-25T12:48:02.517" v="689" actId="478"/>
          <ac:cxnSpMkLst>
            <pc:docMk/>
            <pc:sldMk cId="0" sldId="294"/>
            <ac:cxnSpMk id="2" creationId="{E179C218-991E-DF5E-8EBD-65213E8FF16D}"/>
          </ac:cxnSpMkLst>
        </pc:cxnChg>
        <pc:cxnChg chg="del">
          <ac:chgData name="Jhungyoon Bae" userId="71cf36ca7f924fe0" providerId="LiveId" clId="{6BE02825-677A-4EBF-9B77-D03AA154F1E8}" dt="2025-09-25T12:48:03.427" v="690" actId="478"/>
          <ac:cxnSpMkLst>
            <pc:docMk/>
            <pc:sldMk cId="0" sldId="294"/>
            <ac:cxnSpMk id="3" creationId="{276937A2-645C-E0C0-A524-B9FA90F2B7DA}"/>
          </ac:cxnSpMkLst>
        </pc:cxnChg>
      </pc:sldChg>
      <pc:sldChg chg="add">
        <pc:chgData name="Jhungyoon Bae" userId="71cf36ca7f924fe0" providerId="LiveId" clId="{6BE02825-677A-4EBF-9B77-D03AA154F1E8}" dt="2025-09-25T10:49:01.782" v="605"/>
        <pc:sldMkLst>
          <pc:docMk/>
          <pc:sldMk cId="0" sldId="295"/>
        </pc:sldMkLst>
      </pc:sldChg>
      <pc:sldChg chg="addSp delSp modSp add mod">
        <pc:chgData name="Jhungyoon Bae" userId="71cf36ca7f924fe0" providerId="LiveId" clId="{6BE02825-677A-4EBF-9B77-D03AA154F1E8}" dt="2025-09-25T14:35:30.520" v="3022"/>
        <pc:sldMkLst>
          <pc:docMk/>
          <pc:sldMk cId="0" sldId="296"/>
        </pc:sldMkLst>
        <pc:spChg chg="mod">
          <ac:chgData name="Jhungyoon Bae" userId="71cf36ca7f924fe0" providerId="LiveId" clId="{6BE02825-677A-4EBF-9B77-D03AA154F1E8}" dt="2025-09-25T12:55:11.871" v="803" actId="14100"/>
          <ac:spMkLst>
            <pc:docMk/>
            <pc:sldMk cId="0" sldId="296"/>
            <ac:spMk id="3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25T14:35:30.520" v="3022"/>
          <ac:spMkLst>
            <pc:docMk/>
            <pc:sldMk cId="0" sldId="296"/>
            <ac:spMk id="9" creationId="{02580831-72C3-CCD0-CF3C-8CD014345EFD}"/>
          </ac:spMkLst>
        </pc:spChg>
        <pc:picChg chg="del">
          <ac:chgData name="Jhungyoon Bae" userId="71cf36ca7f924fe0" providerId="LiveId" clId="{6BE02825-677A-4EBF-9B77-D03AA154F1E8}" dt="2025-09-25T12:50:55.663" v="715" actId="478"/>
          <ac:picMkLst>
            <pc:docMk/>
            <pc:sldMk cId="0" sldId="296"/>
            <ac:picMk id="2" creationId="{00000000-0000-0000-0000-000000000000}"/>
          </ac:picMkLst>
        </pc:picChg>
        <pc:picChg chg="add mod">
          <ac:chgData name="Jhungyoon Bae" userId="71cf36ca7f924fe0" providerId="LiveId" clId="{6BE02825-677A-4EBF-9B77-D03AA154F1E8}" dt="2025-09-25T12:51:22.400" v="722" actId="1076"/>
          <ac:picMkLst>
            <pc:docMk/>
            <pc:sldMk cId="0" sldId="296"/>
            <ac:picMk id="4" creationId="{2E308451-6B4B-D7E8-8797-0C95C9018066}"/>
          </ac:picMkLst>
        </pc:picChg>
        <pc:picChg chg="add mod">
          <ac:chgData name="Jhungyoon Bae" userId="71cf36ca7f924fe0" providerId="LiveId" clId="{6BE02825-677A-4EBF-9B77-D03AA154F1E8}" dt="2025-09-25T12:54:51.756" v="755" actId="1076"/>
          <ac:picMkLst>
            <pc:docMk/>
            <pc:sldMk cId="0" sldId="296"/>
            <ac:picMk id="6" creationId="{07111CCA-74BF-F9D7-170F-60049728A89F}"/>
          </ac:picMkLst>
        </pc:picChg>
        <pc:picChg chg="add del mod">
          <ac:chgData name="Jhungyoon Bae" userId="71cf36ca7f924fe0" providerId="LiveId" clId="{6BE02825-677A-4EBF-9B77-D03AA154F1E8}" dt="2025-09-25T12:53:24.439" v="735" actId="478"/>
          <ac:picMkLst>
            <pc:docMk/>
            <pc:sldMk cId="0" sldId="296"/>
            <ac:picMk id="7" creationId="{384EC323-D757-9EC8-04C0-CF0EE6474103}"/>
          </ac:picMkLst>
        </pc:picChg>
        <pc:picChg chg="add mod">
          <ac:chgData name="Jhungyoon Bae" userId="71cf36ca7f924fe0" providerId="LiveId" clId="{6BE02825-677A-4EBF-9B77-D03AA154F1E8}" dt="2025-09-25T12:54:30.290" v="751" actId="1076"/>
          <ac:picMkLst>
            <pc:docMk/>
            <pc:sldMk cId="0" sldId="296"/>
            <ac:picMk id="8" creationId="{72E91C51-0F0E-9138-00DA-DF7AD101BAEF}"/>
          </ac:picMkLst>
        </pc:picChg>
      </pc:sldChg>
      <pc:sldChg chg="addSp delSp modSp add mod">
        <pc:chgData name="Jhungyoon Bae" userId="71cf36ca7f924fe0" providerId="LiveId" clId="{6BE02825-677A-4EBF-9B77-D03AA154F1E8}" dt="2025-09-25T14:35:19.549" v="3020" actId="1076"/>
        <pc:sldMkLst>
          <pc:docMk/>
          <pc:sldMk cId="2494706608" sldId="297"/>
        </pc:sldMkLst>
        <pc:spChg chg="mod">
          <ac:chgData name="Jhungyoon Bae" userId="71cf36ca7f924fe0" providerId="LiveId" clId="{6BE02825-677A-4EBF-9B77-D03AA154F1E8}" dt="2025-09-25T14:35:11.295" v="3019" actId="1076"/>
          <ac:spMkLst>
            <pc:docMk/>
            <pc:sldMk cId="2494706608" sldId="297"/>
            <ac:spMk id="2" creationId="{5A83A722-2568-B97C-00FF-C6926112E4F2}"/>
          </ac:spMkLst>
        </pc:spChg>
        <pc:spChg chg="mod">
          <ac:chgData name="Jhungyoon Bae" userId="71cf36ca7f924fe0" providerId="LiveId" clId="{6BE02825-677A-4EBF-9B77-D03AA154F1E8}" dt="2025-09-25T14:35:19.549" v="3020" actId="1076"/>
          <ac:spMkLst>
            <pc:docMk/>
            <pc:sldMk cId="2494706608" sldId="297"/>
            <ac:spMk id="4" creationId="{EAB86447-A1E9-CB18-7822-CA850D341D3E}"/>
          </ac:spMkLst>
        </pc:spChg>
        <pc:spChg chg="mod">
          <ac:chgData name="Jhungyoon Bae" userId="71cf36ca7f924fe0" providerId="LiveId" clId="{6BE02825-677A-4EBF-9B77-D03AA154F1E8}" dt="2025-09-25T14:35:19.549" v="3020" actId="1076"/>
          <ac:spMkLst>
            <pc:docMk/>
            <pc:sldMk cId="2494706608" sldId="297"/>
            <ac:spMk id="5" creationId="{A852E34D-837A-2550-E94B-BC66BFE8323D}"/>
          </ac:spMkLst>
        </pc:spChg>
        <pc:spChg chg="mod">
          <ac:chgData name="Jhungyoon Bae" userId="71cf36ca7f924fe0" providerId="LiveId" clId="{6BE02825-677A-4EBF-9B77-D03AA154F1E8}" dt="2025-09-25T14:35:19.549" v="3020" actId="1076"/>
          <ac:spMkLst>
            <pc:docMk/>
            <pc:sldMk cId="2494706608" sldId="297"/>
            <ac:spMk id="6" creationId="{DDF3A585-4ABD-7805-BFD0-7734D18E1644}"/>
          </ac:spMkLst>
        </pc:spChg>
        <pc:spChg chg="mod">
          <ac:chgData name="Jhungyoon Bae" userId="71cf36ca7f924fe0" providerId="LiveId" clId="{6BE02825-677A-4EBF-9B77-D03AA154F1E8}" dt="2025-09-25T14:35:19.549" v="3020" actId="1076"/>
          <ac:spMkLst>
            <pc:docMk/>
            <pc:sldMk cId="2494706608" sldId="297"/>
            <ac:spMk id="7" creationId="{E862291A-DADB-1059-970A-ED692301575B}"/>
          </ac:spMkLst>
        </pc:spChg>
        <pc:spChg chg="add mod">
          <ac:chgData name="Jhungyoon Bae" userId="71cf36ca7f924fe0" providerId="LiveId" clId="{6BE02825-677A-4EBF-9B77-D03AA154F1E8}" dt="2025-09-25T13:01:46.344" v="871" actId="571"/>
          <ac:spMkLst>
            <pc:docMk/>
            <pc:sldMk cId="2494706608" sldId="297"/>
            <ac:spMk id="11" creationId="{C5ACBF44-86CF-E006-7325-2B179BD9EA6F}"/>
          </ac:spMkLst>
        </pc:spChg>
        <pc:spChg chg="add mod">
          <ac:chgData name="Jhungyoon Bae" userId="71cf36ca7f924fe0" providerId="LiveId" clId="{6BE02825-677A-4EBF-9B77-D03AA154F1E8}" dt="2025-09-25T13:01:46.344" v="871" actId="571"/>
          <ac:spMkLst>
            <pc:docMk/>
            <pc:sldMk cId="2494706608" sldId="297"/>
            <ac:spMk id="12" creationId="{5D7EC645-7AFD-7A39-708E-1C93CB9AC488}"/>
          </ac:spMkLst>
        </pc:spChg>
        <pc:spChg chg="add mod">
          <ac:chgData name="Jhungyoon Bae" userId="71cf36ca7f924fe0" providerId="LiveId" clId="{6BE02825-677A-4EBF-9B77-D03AA154F1E8}" dt="2025-09-25T14:35:03.310" v="3018"/>
          <ac:spMkLst>
            <pc:docMk/>
            <pc:sldMk cId="2494706608" sldId="297"/>
            <ac:spMk id="16" creationId="{1B57BD93-83D6-A15B-2E8B-54E85E7422F0}"/>
          </ac:spMkLst>
        </pc:spChg>
        <pc:picChg chg="add del">
          <ac:chgData name="Jhungyoon Bae" userId="71cf36ca7f924fe0" providerId="LiveId" clId="{6BE02825-677A-4EBF-9B77-D03AA154F1E8}" dt="2025-09-25T12:46:14.577" v="671" actId="478"/>
          <ac:picMkLst>
            <pc:docMk/>
            <pc:sldMk cId="2494706608" sldId="297"/>
            <ac:picMk id="3" creationId="{3BED5D4C-18CB-557A-1366-84AA77E8A4A3}"/>
          </ac:picMkLst>
        </pc:picChg>
        <pc:picChg chg="add mod">
          <ac:chgData name="Jhungyoon Bae" userId="71cf36ca7f924fe0" providerId="LiveId" clId="{6BE02825-677A-4EBF-9B77-D03AA154F1E8}" dt="2025-09-25T13:03:00.207" v="922" actId="14100"/>
          <ac:picMkLst>
            <pc:docMk/>
            <pc:sldMk cId="2494706608" sldId="297"/>
            <ac:picMk id="8" creationId="{9A89F5F3-56C6-27F8-7E8F-E5CEBFE728C1}"/>
          </ac:picMkLst>
        </pc:picChg>
        <pc:picChg chg="add mod ord">
          <ac:chgData name="Jhungyoon Bae" userId="71cf36ca7f924fe0" providerId="LiveId" clId="{6BE02825-677A-4EBF-9B77-D03AA154F1E8}" dt="2025-09-25T13:03:21.290" v="928" actId="1076"/>
          <ac:picMkLst>
            <pc:docMk/>
            <pc:sldMk cId="2494706608" sldId="297"/>
            <ac:picMk id="10" creationId="{A3788E00-E752-F18D-CD82-05D24692344C}"/>
          </ac:picMkLst>
        </pc:picChg>
        <pc:picChg chg="add mod">
          <ac:chgData name="Jhungyoon Bae" userId="71cf36ca7f924fe0" providerId="LiveId" clId="{6BE02825-677A-4EBF-9B77-D03AA154F1E8}" dt="2025-09-25T13:06:13.739" v="963" actId="14100"/>
          <ac:picMkLst>
            <pc:docMk/>
            <pc:sldMk cId="2494706608" sldId="297"/>
            <ac:picMk id="13" creationId="{3E618A63-E123-94D0-84BE-1E270B6CE57D}"/>
          </ac:picMkLst>
        </pc:picChg>
        <pc:picChg chg="add mod ord modCrop">
          <ac:chgData name="Jhungyoon Bae" userId="71cf36ca7f924fe0" providerId="LiveId" clId="{6BE02825-677A-4EBF-9B77-D03AA154F1E8}" dt="2025-09-25T13:06:17.475" v="965" actId="1076"/>
          <ac:picMkLst>
            <pc:docMk/>
            <pc:sldMk cId="2494706608" sldId="297"/>
            <ac:picMk id="14" creationId="{D73AC7BA-C805-3D6B-F079-7481F327F5BE}"/>
          </ac:picMkLst>
        </pc:picChg>
        <pc:picChg chg="add mod">
          <ac:chgData name="Jhungyoon Bae" userId="71cf36ca7f924fe0" providerId="LiveId" clId="{6BE02825-677A-4EBF-9B77-D03AA154F1E8}" dt="2025-09-25T13:06:06.380" v="962" actId="1076"/>
          <ac:picMkLst>
            <pc:docMk/>
            <pc:sldMk cId="2494706608" sldId="297"/>
            <ac:picMk id="15" creationId="{7E30C2B6-4DE2-731A-AC3C-2D409823F1C2}"/>
          </ac:picMkLst>
        </pc:picChg>
      </pc:sldChg>
      <pc:sldChg chg="addSp delSp modSp del mod ord">
        <pc:chgData name="Jhungyoon Bae" userId="71cf36ca7f924fe0" providerId="LiveId" clId="{6BE02825-677A-4EBF-9B77-D03AA154F1E8}" dt="2025-09-25T14:48:08.273" v="3230" actId="47"/>
        <pc:sldMkLst>
          <pc:docMk/>
          <pc:sldMk cId="849074085" sldId="298"/>
        </pc:sldMkLst>
        <pc:spChg chg="mod">
          <ac:chgData name="Jhungyoon Bae" userId="71cf36ca7f924fe0" providerId="LiveId" clId="{6BE02825-677A-4EBF-9B77-D03AA154F1E8}" dt="2025-09-25T14:35:00.038" v="3017" actId="1076"/>
          <ac:spMkLst>
            <pc:docMk/>
            <pc:sldMk cId="849074085" sldId="298"/>
            <ac:spMk id="2" creationId="{2A2C829B-1F22-2650-9A51-8F24FF55848A}"/>
          </ac:spMkLst>
        </pc:spChg>
        <pc:spChg chg="add mod">
          <ac:chgData name="Jhungyoon Bae" userId="71cf36ca7f924fe0" providerId="LiveId" clId="{6BE02825-677A-4EBF-9B77-D03AA154F1E8}" dt="2025-09-25T14:34:56.449" v="3016"/>
          <ac:spMkLst>
            <pc:docMk/>
            <pc:sldMk cId="849074085" sldId="298"/>
            <ac:spMk id="8" creationId="{B294CAF8-5BAD-663A-98FB-FDB732457EC8}"/>
          </ac:spMkLst>
        </pc:spChg>
        <pc:picChg chg="del mod">
          <ac:chgData name="Jhungyoon Bae" userId="71cf36ca7f924fe0" providerId="LiveId" clId="{6BE02825-677A-4EBF-9B77-D03AA154F1E8}" dt="2025-09-25T12:59:41.541" v="856" actId="478"/>
          <ac:picMkLst>
            <pc:docMk/>
            <pc:sldMk cId="849074085" sldId="298"/>
            <ac:picMk id="10" creationId="{B741B864-F8A1-95E5-2597-7A3816C69D96}"/>
          </ac:picMkLst>
        </pc:picChg>
      </pc:sldChg>
      <pc:sldChg chg="addSp modSp">
        <pc:chgData name="Jhungyoon Bae" userId="71cf36ca7f924fe0" providerId="LiveId" clId="{6BE02825-677A-4EBF-9B77-D03AA154F1E8}" dt="2025-09-25T14:33:55.817" v="2996"/>
        <pc:sldMkLst>
          <pc:docMk/>
          <pc:sldMk cId="2898505109" sldId="299"/>
        </pc:sldMkLst>
        <pc:spChg chg="add mod">
          <ac:chgData name="Jhungyoon Bae" userId="71cf36ca7f924fe0" providerId="LiveId" clId="{6BE02825-677A-4EBF-9B77-D03AA154F1E8}" dt="2025-09-25T14:33:55.817" v="2996"/>
          <ac:spMkLst>
            <pc:docMk/>
            <pc:sldMk cId="2898505109" sldId="299"/>
            <ac:spMk id="14" creationId="{AD6D8FCE-C1A2-ECD9-63F1-926BDE2E4938}"/>
          </ac:spMkLst>
        </pc:spChg>
      </pc:sldChg>
      <pc:sldChg chg="delSp modSp del mod">
        <pc:chgData name="Jhungyoon Bae" userId="71cf36ca7f924fe0" providerId="LiveId" clId="{6BE02825-677A-4EBF-9B77-D03AA154F1E8}" dt="2025-09-25T13:06:27.720" v="967" actId="47"/>
        <pc:sldMkLst>
          <pc:docMk/>
          <pc:sldMk cId="3596355308" sldId="299"/>
        </pc:sldMkLst>
        <pc:picChg chg="del">
          <ac:chgData name="Jhungyoon Bae" userId="71cf36ca7f924fe0" providerId="LiveId" clId="{6BE02825-677A-4EBF-9B77-D03AA154F1E8}" dt="2025-09-25T13:04:34.279" v="939" actId="478"/>
          <ac:picMkLst>
            <pc:docMk/>
            <pc:sldMk cId="3596355308" sldId="299"/>
            <ac:picMk id="8" creationId="{3C5AFDF7-6E26-DCEF-7B5A-ECAA483AE42C}"/>
          </ac:picMkLst>
        </pc:picChg>
        <pc:picChg chg="del mod">
          <ac:chgData name="Jhungyoon Bae" userId="71cf36ca7f924fe0" providerId="LiveId" clId="{6BE02825-677A-4EBF-9B77-D03AA154F1E8}" dt="2025-09-25T13:06:24.343" v="966" actId="478"/>
          <ac:picMkLst>
            <pc:docMk/>
            <pc:sldMk cId="3596355308" sldId="299"/>
            <ac:picMk id="12" creationId="{D663B39B-0CCC-0ACE-1FAD-B476B59F30DE}"/>
          </ac:picMkLst>
        </pc:picChg>
        <pc:picChg chg="del mod">
          <ac:chgData name="Jhungyoon Bae" userId="71cf36ca7f924fe0" providerId="LiveId" clId="{6BE02825-677A-4EBF-9B77-D03AA154F1E8}" dt="2025-09-25T12:59:57.234" v="858" actId="478"/>
          <ac:picMkLst>
            <pc:docMk/>
            <pc:sldMk cId="3596355308" sldId="299"/>
            <ac:picMk id="14" creationId="{9998F688-1949-017A-94A3-478D8EFA77B6}"/>
          </ac:picMkLst>
        </pc:picChg>
      </pc:sldChg>
      <pc:sldChg chg="delSp modSp del mod">
        <pc:chgData name="Jhungyoon Bae" userId="71cf36ca7f924fe0" providerId="LiveId" clId="{6BE02825-677A-4EBF-9B77-D03AA154F1E8}" dt="2025-09-25T13:06:32.268" v="969" actId="47"/>
        <pc:sldMkLst>
          <pc:docMk/>
          <pc:sldMk cId="1245301971" sldId="300"/>
        </pc:sldMkLst>
        <pc:picChg chg="del mod">
          <ac:chgData name="Jhungyoon Bae" userId="71cf36ca7f924fe0" providerId="LiveId" clId="{6BE02825-677A-4EBF-9B77-D03AA154F1E8}" dt="2025-09-25T13:06:30.561" v="968" actId="478"/>
          <ac:picMkLst>
            <pc:docMk/>
            <pc:sldMk cId="1245301971" sldId="300"/>
            <ac:picMk id="3" creationId="{CE7FE10D-DFAD-7354-B9E7-81A5D1E5B066}"/>
          </ac:picMkLst>
        </pc:picChg>
      </pc:sldChg>
      <pc:sldChg chg="addSp delSp modSp mod">
        <pc:chgData name="Jhungyoon Bae" userId="71cf36ca7f924fe0" providerId="LiveId" clId="{6BE02825-677A-4EBF-9B77-D03AA154F1E8}" dt="2025-09-25T14:49:48.533" v="3236" actId="478"/>
        <pc:sldMkLst>
          <pc:docMk/>
          <pc:sldMk cId="1981457285" sldId="300"/>
        </pc:sldMkLst>
        <pc:spChg chg="add mod">
          <ac:chgData name="Jhungyoon Bae" userId="71cf36ca7f924fe0" providerId="LiveId" clId="{6BE02825-677A-4EBF-9B77-D03AA154F1E8}" dt="2025-09-25T14:33:58.602" v="2997"/>
          <ac:spMkLst>
            <pc:docMk/>
            <pc:sldMk cId="1981457285" sldId="300"/>
            <ac:spMk id="3" creationId="{F5EB289F-9460-7826-72A1-5FE789099872}"/>
          </ac:spMkLst>
        </pc:spChg>
        <pc:spChg chg="mod">
          <ac:chgData name="Jhungyoon Bae" userId="71cf36ca7f924fe0" providerId="LiveId" clId="{6BE02825-677A-4EBF-9B77-D03AA154F1E8}" dt="2025-09-25T14:47:40.859" v="3229" actId="2711"/>
          <ac:spMkLst>
            <pc:docMk/>
            <pc:sldMk cId="1981457285" sldId="300"/>
            <ac:spMk id="15" creationId="{CCB9287A-EC67-BE12-E5BB-AB0045EE57BC}"/>
          </ac:spMkLst>
        </pc:spChg>
        <pc:spChg chg="del">
          <ac:chgData name="Jhungyoon Bae" userId="71cf36ca7f924fe0" providerId="LiveId" clId="{6BE02825-677A-4EBF-9B77-D03AA154F1E8}" dt="2025-09-25T14:49:48.533" v="3236" actId="478"/>
          <ac:spMkLst>
            <pc:docMk/>
            <pc:sldMk cId="1981457285" sldId="300"/>
            <ac:spMk id="17" creationId="{0F9E0F2B-BA7A-13BB-8D61-8ABBC04B0C21}"/>
          </ac:spMkLst>
        </pc:spChg>
        <pc:spChg chg="del">
          <ac:chgData name="Jhungyoon Bae" userId="71cf36ca7f924fe0" providerId="LiveId" clId="{6BE02825-677A-4EBF-9B77-D03AA154F1E8}" dt="2025-09-25T14:49:44.159" v="3235" actId="478"/>
          <ac:spMkLst>
            <pc:docMk/>
            <pc:sldMk cId="1981457285" sldId="300"/>
            <ac:spMk id="19" creationId="{126C954C-9C14-585B-471F-353D5551696C}"/>
          </ac:spMkLst>
        </pc:spChg>
        <pc:spChg chg="del">
          <ac:chgData name="Jhungyoon Bae" userId="71cf36ca7f924fe0" providerId="LiveId" clId="{6BE02825-677A-4EBF-9B77-D03AA154F1E8}" dt="2025-09-25T14:49:44.159" v="3235" actId="478"/>
          <ac:spMkLst>
            <pc:docMk/>
            <pc:sldMk cId="1981457285" sldId="300"/>
            <ac:spMk id="21" creationId="{2018B2CF-2E16-7F04-075D-896B23E44DEE}"/>
          </ac:spMkLst>
        </pc:spChg>
        <pc:picChg chg="del">
          <ac:chgData name="Jhungyoon Bae" userId="71cf36ca7f924fe0" providerId="LiveId" clId="{6BE02825-677A-4EBF-9B77-D03AA154F1E8}" dt="2025-09-25T14:49:40.186" v="3234" actId="478"/>
          <ac:picMkLst>
            <pc:docMk/>
            <pc:sldMk cId="1981457285" sldId="300"/>
            <ac:picMk id="23" creationId="{DAA4482D-98F8-E871-B303-FD87F3EECAF4}"/>
          </ac:picMkLst>
        </pc:picChg>
      </pc:sldChg>
      <pc:sldChg chg="addSp delSp modSp mod">
        <pc:chgData name="Jhungyoon Bae" userId="71cf36ca7f924fe0" providerId="LiveId" clId="{6BE02825-677A-4EBF-9B77-D03AA154F1E8}" dt="2025-09-25T14:46:37.246" v="3228"/>
        <pc:sldMkLst>
          <pc:docMk/>
          <pc:sldMk cId="3020968028" sldId="301"/>
        </pc:sldMkLst>
        <pc:spChg chg="mod">
          <ac:chgData name="Jhungyoon Bae" userId="71cf36ca7f924fe0" providerId="LiveId" clId="{6BE02825-677A-4EBF-9B77-D03AA154F1E8}" dt="2025-09-25T14:44:51.840" v="3216" actId="20577"/>
          <ac:spMkLst>
            <pc:docMk/>
            <pc:sldMk cId="3020968028" sldId="301"/>
            <ac:spMk id="2" creationId="{A6FDB93A-C0A2-A38C-4A71-E636CDA4013B}"/>
          </ac:spMkLst>
        </pc:spChg>
        <pc:spChg chg="add mod">
          <ac:chgData name="Jhungyoon Bae" userId="71cf36ca7f924fe0" providerId="LiveId" clId="{6BE02825-677A-4EBF-9B77-D03AA154F1E8}" dt="2025-09-25T14:34:00.130" v="2998"/>
          <ac:spMkLst>
            <pc:docMk/>
            <pc:sldMk cId="3020968028" sldId="301"/>
            <ac:spMk id="3" creationId="{A7C31B62-CB4F-3767-C4A2-3CB8F5D67C9A}"/>
          </ac:spMkLst>
        </pc:spChg>
        <pc:spChg chg="del">
          <ac:chgData name="Jhungyoon Bae" userId="71cf36ca7f924fe0" providerId="LiveId" clId="{6BE02825-677A-4EBF-9B77-D03AA154F1E8}" dt="2025-09-25T14:44:35.737" v="3206" actId="478"/>
          <ac:spMkLst>
            <pc:docMk/>
            <pc:sldMk cId="3020968028" sldId="301"/>
            <ac:spMk id="19" creationId="{BD17C104-A0DD-BC46-E093-033533322918}"/>
          </ac:spMkLst>
        </pc:spChg>
        <pc:spChg chg="del">
          <ac:chgData name="Jhungyoon Bae" userId="71cf36ca7f924fe0" providerId="LiveId" clId="{6BE02825-677A-4EBF-9B77-D03AA154F1E8}" dt="2025-09-25T14:44:37.119" v="3207" actId="478"/>
          <ac:spMkLst>
            <pc:docMk/>
            <pc:sldMk cId="3020968028" sldId="301"/>
            <ac:spMk id="21" creationId="{CF6ABFB6-D3C3-9124-1A19-26568FAEC983}"/>
          </ac:spMkLst>
        </pc:spChg>
        <pc:graphicFrameChg chg="mod modGraphic">
          <ac:chgData name="Jhungyoon Bae" userId="71cf36ca7f924fe0" providerId="LiveId" clId="{6BE02825-677A-4EBF-9B77-D03AA154F1E8}" dt="2025-09-25T14:46:37.246" v="3228"/>
          <ac:graphicFrameMkLst>
            <pc:docMk/>
            <pc:sldMk cId="3020968028" sldId="301"/>
            <ac:graphicFrameMk id="5" creationId="{9D7EC668-1710-56C8-C686-935C3E1C4E9A}"/>
          </ac:graphicFrameMkLst>
        </pc:graphicFrameChg>
        <pc:picChg chg="mod">
          <ac:chgData name="Jhungyoon Bae" userId="71cf36ca7f924fe0" providerId="LiveId" clId="{6BE02825-677A-4EBF-9B77-D03AA154F1E8}" dt="2025-09-25T14:44:43.776" v="3210" actId="1076"/>
          <ac:picMkLst>
            <pc:docMk/>
            <pc:sldMk cId="3020968028" sldId="301"/>
            <ac:picMk id="23" creationId="{C9E582C2-E5E4-2DE9-D09F-5B82B78C7FB8}"/>
          </ac:picMkLst>
        </pc:picChg>
      </pc:sldChg>
      <pc:sldMasterChg chg="modSp mod modSldLayout">
        <pc:chgData name="Jhungyoon Bae" userId="71cf36ca7f924fe0" providerId="LiveId" clId="{6BE02825-677A-4EBF-9B77-D03AA154F1E8}" dt="2025-09-25T10:00:30.030" v="142"/>
        <pc:sldMasterMkLst>
          <pc:docMk/>
          <pc:sldMasterMk cId="0" sldId="2147483648"/>
        </pc:sldMasterMkLst>
        <pc:spChg chg="mod">
          <ac:chgData name="Jhungyoon Bae" userId="71cf36ca7f924fe0" providerId="LiveId" clId="{6BE02825-677A-4EBF-9B77-D03AA154F1E8}" dt="2025-09-25T10:00:06.339" v="120" actId="1076"/>
          <ac:spMkLst>
            <pc:docMk/>
            <pc:sldMasterMk cId="0" sldId="2147483648"/>
            <ac:spMk id="2" creationId="{2EF222BD-D54A-E411-D658-B486EAACBBBF}"/>
          </ac:spMkLst>
        </pc:spChg>
        <pc:sldLayoutChg chg="addSp modSp">
          <pc:chgData name="Jhungyoon Bae" userId="71cf36ca7f924fe0" providerId="LiveId" clId="{6BE02825-677A-4EBF-9B77-D03AA154F1E8}" dt="2025-09-25T10:00:12.178" v="121"/>
          <pc:sldLayoutMkLst>
            <pc:docMk/>
            <pc:sldMasterMk cId="0" sldId="2147483648"/>
            <pc:sldLayoutMk cId="0" sldId="2147483649"/>
          </pc:sldLayoutMkLst>
          <pc:spChg chg="add mod">
            <ac:chgData name="Jhungyoon Bae" userId="71cf36ca7f924fe0" providerId="LiveId" clId="{6BE02825-677A-4EBF-9B77-D03AA154F1E8}" dt="2025-09-25T10:00:12.178" v="121"/>
            <ac:spMkLst>
              <pc:docMk/>
              <pc:sldMasterMk cId="0" sldId="2147483648"/>
              <pc:sldLayoutMk cId="0" sldId="2147483649"/>
              <ac:spMk id="2" creationId="{DBBA13ED-CFB0-F57C-31E9-FA1998035332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12.727" v="122"/>
          <pc:sldLayoutMkLst>
            <pc:docMk/>
            <pc:sldMasterMk cId="0" sldId="2147483648"/>
            <pc:sldLayoutMk cId="0" sldId="2147483650"/>
          </pc:sldLayoutMkLst>
          <pc:spChg chg="add mod">
            <ac:chgData name="Jhungyoon Bae" userId="71cf36ca7f924fe0" providerId="LiveId" clId="{6BE02825-677A-4EBF-9B77-D03AA154F1E8}" dt="2025-09-25T10:00:12.727" v="122"/>
            <ac:spMkLst>
              <pc:docMk/>
              <pc:sldMasterMk cId="0" sldId="2147483648"/>
              <pc:sldLayoutMk cId="0" sldId="2147483650"/>
              <ac:spMk id="4" creationId="{FD374CF4-B6AD-AC3B-1E7B-4BEE5CF90DF8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13.407" v="123"/>
          <pc:sldLayoutMkLst>
            <pc:docMk/>
            <pc:sldMasterMk cId="0" sldId="2147483648"/>
            <pc:sldLayoutMk cId="0" sldId="2147483651"/>
          </pc:sldLayoutMkLst>
          <pc:spChg chg="add mod">
            <ac:chgData name="Jhungyoon Bae" userId="71cf36ca7f924fe0" providerId="LiveId" clId="{6BE02825-677A-4EBF-9B77-D03AA154F1E8}" dt="2025-09-25T10:00:13.407" v="123"/>
            <ac:spMkLst>
              <pc:docMk/>
              <pc:sldMasterMk cId="0" sldId="2147483648"/>
              <pc:sldLayoutMk cId="0" sldId="2147483651"/>
              <ac:spMk id="4" creationId="{31A06D1B-48E1-9404-8851-5CF12C95D257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13.946" v="124"/>
          <pc:sldLayoutMkLst>
            <pc:docMk/>
            <pc:sldMasterMk cId="0" sldId="2147483648"/>
            <pc:sldLayoutMk cId="0" sldId="2147483652"/>
          </pc:sldLayoutMkLst>
          <pc:spChg chg="add mod">
            <ac:chgData name="Jhungyoon Bae" userId="71cf36ca7f924fe0" providerId="LiveId" clId="{6BE02825-677A-4EBF-9B77-D03AA154F1E8}" dt="2025-09-25T10:00:13.946" v="124"/>
            <ac:spMkLst>
              <pc:docMk/>
              <pc:sldMasterMk cId="0" sldId="2147483648"/>
              <pc:sldLayoutMk cId="0" sldId="2147483652"/>
              <ac:spMk id="4" creationId="{DB59532A-3753-BA4C-C4AD-8078F9CC0131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14.540" v="125"/>
          <pc:sldLayoutMkLst>
            <pc:docMk/>
            <pc:sldMasterMk cId="0" sldId="2147483648"/>
            <pc:sldLayoutMk cId="0" sldId="2147483653"/>
          </pc:sldLayoutMkLst>
          <pc:spChg chg="add mod">
            <ac:chgData name="Jhungyoon Bae" userId="71cf36ca7f924fe0" providerId="LiveId" clId="{6BE02825-677A-4EBF-9B77-D03AA154F1E8}" dt="2025-09-25T10:00:14.540" v="125"/>
            <ac:spMkLst>
              <pc:docMk/>
              <pc:sldMasterMk cId="0" sldId="2147483648"/>
              <pc:sldLayoutMk cId="0" sldId="2147483653"/>
              <ac:spMk id="4" creationId="{B656AAE5-F866-5D27-9AFE-83AA7C92E260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15.764" v="126"/>
          <pc:sldLayoutMkLst>
            <pc:docMk/>
            <pc:sldMasterMk cId="0" sldId="2147483648"/>
            <pc:sldLayoutMk cId="0" sldId="2147483654"/>
          </pc:sldLayoutMkLst>
          <pc:spChg chg="add mod">
            <ac:chgData name="Jhungyoon Bae" userId="71cf36ca7f924fe0" providerId="LiveId" clId="{6BE02825-677A-4EBF-9B77-D03AA154F1E8}" dt="2025-09-25T10:00:15.764" v="126"/>
            <ac:spMkLst>
              <pc:docMk/>
              <pc:sldMasterMk cId="0" sldId="2147483648"/>
              <pc:sldLayoutMk cId="0" sldId="2147483654"/>
              <ac:spMk id="4" creationId="{9DAD65FF-AE52-25E7-90EE-061E862669BE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16.539" v="127"/>
          <pc:sldLayoutMkLst>
            <pc:docMk/>
            <pc:sldMasterMk cId="0" sldId="2147483648"/>
            <pc:sldLayoutMk cId="0" sldId="2147483655"/>
          </pc:sldLayoutMkLst>
          <pc:spChg chg="add mod">
            <ac:chgData name="Jhungyoon Bae" userId="71cf36ca7f924fe0" providerId="LiveId" clId="{6BE02825-677A-4EBF-9B77-D03AA154F1E8}" dt="2025-09-25T10:00:16.539" v="127"/>
            <ac:spMkLst>
              <pc:docMk/>
              <pc:sldMasterMk cId="0" sldId="2147483648"/>
              <pc:sldLayoutMk cId="0" sldId="2147483655"/>
              <ac:spMk id="4" creationId="{7E78D3FA-DFB9-CEBC-59E7-418FAE8B8AE5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17.726" v="128"/>
          <pc:sldLayoutMkLst>
            <pc:docMk/>
            <pc:sldMasterMk cId="0" sldId="2147483648"/>
            <pc:sldLayoutMk cId="0" sldId="2147483656"/>
          </pc:sldLayoutMkLst>
          <pc:spChg chg="add mod">
            <ac:chgData name="Jhungyoon Bae" userId="71cf36ca7f924fe0" providerId="LiveId" clId="{6BE02825-677A-4EBF-9B77-D03AA154F1E8}" dt="2025-09-25T10:00:17.726" v="128"/>
            <ac:spMkLst>
              <pc:docMk/>
              <pc:sldMasterMk cId="0" sldId="2147483648"/>
              <pc:sldLayoutMk cId="0" sldId="2147483656"/>
              <ac:spMk id="4" creationId="{06D14F3B-EE62-1E4C-D80D-784A41DD96BF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18.816" v="129"/>
          <pc:sldLayoutMkLst>
            <pc:docMk/>
            <pc:sldMasterMk cId="0" sldId="2147483648"/>
            <pc:sldLayoutMk cId="0" sldId="2147483657"/>
          </pc:sldLayoutMkLst>
          <pc:spChg chg="add mod">
            <ac:chgData name="Jhungyoon Bae" userId="71cf36ca7f924fe0" providerId="LiveId" clId="{6BE02825-677A-4EBF-9B77-D03AA154F1E8}" dt="2025-09-25T10:00:18.816" v="129"/>
            <ac:spMkLst>
              <pc:docMk/>
              <pc:sldMasterMk cId="0" sldId="2147483648"/>
              <pc:sldLayoutMk cId="0" sldId="2147483657"/>
              <ac:spMk id="4" creationId="{45574D69-D88C-4864-C156-25B545945411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19.523" v="130"/>
          <pc:sldLayoutMkLst>
            <pc:docMk/>
            <pc:sldMasterMk cId="0" sldId="2147483648"/>
            <pc:sldLayoutMk cId="0" sldId="2147483658"/>
          </pc:sldLayoutMkLst>
          <pc:spChg chg="add mod">
            <ac:chgData name="Jhungyoon Bae" userId="71cf36ca7f924fe0" providerId="LiveId" clId="{6BE02825-677A-4EBF-9B77-D03AA154F1E8}" dt="2025-09-25T10:00:19.523" v="130"/>
            <ac:spMkLst>
              <pc:docMk/>
              <pc:sldMasterMk cId="0" sldId="2147483648"/>
              <pc:sldLayoutMk cId="0" sldId="2147483658"/>
              <ac:spMk id="4" creationId="{4152A26C-8E14-02B5-3D01-6A17FEA52F52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0.286" v="131"/>
          <pc:sldLayoutMkLst>
            <pc:docMk/>
            <pc:sldMasterMk cId="0" sldId="2147483648"/>
            <pc:sldLayoutMk cId="0" sldId="2147483659"/>
          </pc:sldLayoutMkLst>
          <pc:spChg chg="add mod">
            <ac:chgData name="Jhungyoon Bae" userId="71cf36ca7f924fe0" providerId="LiveId" clId="{6BE02825-677A-4EBF-9B77-D03AA154F1E8}" dt="2025-09-25T10:00:20.286" v="131"/>
            <ac:spMkLst>
              <pc:docMk/>
              <pc:sldMasterMk cId="0" sldId="2147483648"/>
              <pc:sldLayoutMk cId="0" sldId="2147483659"/>
              <ac:spMk id="4" creationId="{0F0DF783-EA51-8D13-D60E-696B0A29D4CC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1.415" v="132"/>
          <pc:sldLayoutMkLst>
            <pc:docMk/>
            <pc:sldMasterMk cId="0" sldId="2147483648"/>
            <pc:sldLayoutMk cId="0" sldId="2147483660"/>
          </pc:sldLayoutMkLst>
          <pc:spChg chg="add mod">
            <ac:chgData name="Jhungyoon Bae" userId="71cf36ca7f924fe0" providerId="LiveId" clId="{6BE02825-677A-4EBF-9B77-D03AA154F1E8}" dt="2025-09-25T10:00:21.415" v="132"/>
            <ac:spMkLst>
              <pc:docMk/>
              <pc:sldMasterMk cId="0" sldId="2147483648"/>
              <pc:sldLayoutMk cId="0" sldId="2147483660"/>
              <ac:spMk id="4" creationId="{F7C44998-BA93-1C43-A256-F166FB0FEB09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2.180" v="133"/>
          <pc:sldLayoutMkLst>
            <pc:docMk/>
            <pc:sldMasterMk cId="0" sldId="2147483648"/>
            <pc:sldLayoutMk cId="0" sldId="2147483661"/>
          </pc:sldLayoutMkLst>
          <pc:spChg chg="add mod">
            <ac:chgData name="Jhungyoon Bae" userId="71cf36ca7f924fe0" providerId="LiveId" clId="{6BE02825-677A-4EBF-9B77-D03AA154F1E8}" dt="2025-09-25T10:00:22.180" v="133"/>
            <ac:spMkLst>
              <pc:docMk/>
              <pc:sldMasterMk cId="0" sldId="2147483648"/>
              <pc:sldLayoutMk cId="0" sldId="2147483661"/>
              <ac:spMk id="4" creationId="{41015BA5-1F2F-5CEF-3EB6-D1532F92F701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3.011" v="134"/>
          <pc:sldLayoutMkLst>
            <pc:docMk/>
            <pc:sldMasterMk cId="0" sldId="2147483648"/>
            <pc:sldLayoutMk cId="0" sldId="2147483662"/>
          </pc:sldLayoutMkLst>
          <pc:spChg chg="add mod">
            <ac:chgData name="Jhungyoon Bae" userId="71cf36ca7f924fe0" providerId="LiveId" clId="{6BE02825-677A-4EBF-9B77-D03AA154F1E8}" dt="2025-09-25T10:00:23.011" v="134"/>
            <ac:spMkLst>
              <pc:docMk/>
              <pc:sldMasterMk cId="0" sldId="2147483648"/>
              <pc:sldLayoutMk cId="0" sldId="2147483662"/>
              <ac:spMk id="4" creationId="{1C9C662E-DF4B-319C-F0DC-08A3C81EB340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3.996" v="135"/>
          <pc:sldLayoutMkLst>
            <pc:docMk/>
            <pc:sldMasterMk cId="0" sldId="2147483648"/>
            <pc:sldLayoutMk cId="0" sldId="2147483663"/>
          </pc:sldLayoutMkLst>
          <pc:spChg chg="add mod">
            <ac:chgData name="Jhungyoon Bae" userId="71cf36ca7f924fe0" providerId="LiveId" clId="{6BE02825-677A-4EBF-9B77-D03AA154F1E8}" dt="2025-09-25T10:00:23.996" v="135"/>
            <ac:spMkLst>
              <pc:docMk/>
              <pc:sldMasterMk cId="0" sldId="2147483648"/>
              <pc:sldLayoutMk cId="0" sldId="2147483663"/>
              <ac:spMk id="4" creationId="{1160AAE2-1244-5FB9-B103-CDDFECA16FC6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4.806" v="136"/>
          <pc:sldLayoutMkLst>
            <pc:docMk/>
            <pc:sldMasterMk cId="0" sldId="2147483648"/>
            <pc:sldLayoutMk cId="0" sldId="2147483664"/>
          </pc:sldLayoutMkLst>
          <pc:spChg chg="add mod">
            <ac:chgData name="Jhungyoon Bae" userId="71cf36ca7f924fe0" providerId="LiveId" clId="{6BE02825-677A-4EBF-9B77-D03AA154F1E8}" dt="2025-09-25T10:00:24.806" v="136"/>
            <ac:spMkLst>
              <pc:docMk/>
              <pc:sldMasterMk cId="0" sldId="2147483648"/>
              <pc:sldLayoutMk cId="0" sldId="2147483664"/>
              <ac:spMk id="4" creationId="{0E657089-9C7B-22CA-8582-35F182BD9D72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5.637" v="137"/>
          <pc:sldLayoutMkLst>
            <pc:docMk/>
            <pc:sldMasterMk cId="0" sldId="2147483648"/>
            <pc:sldLayoutMk cId="0" sldId="2147483665"/>
          </pc:sldLayoutMkLst>
          <pc:spChg chg="add mod">
            <ac:chgData name="Jhungyoon Bae" userId="71cf36ca7f924fe0" providerId="LiveId" clId="{6BE02825-677A-4EBF-9B77-D03AA154F1E8}" dt="2025-09-25T10:00:25.637" v="137"/>
            <ac:spMkLst>
              <pc:docMk/>
              <pc:sldMasterMk cId="0" sldId="2147483648"/>
              <pc:sldLayoutMk cId="0" sldId="2147483665"/>
              <ac:spMk id="4" creationId="{9AA576FE-AD64-F3F9-2CA5-0F40713ACD44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6.723" v="138"/>
          <pc:sldLayoutMkLst>
            <pc:docMk/>
            <pc:sldMasterMk cId="0" sldId="2147483648"/>
            <pc:sldLayoutMk cId="0" sldId="2147483666"/>
          </pc:sldLayoutMkLst>
          <pc:spChg chg="add mod">
            <ac:chgData name="Jhungyoon Bae" userId="71cf36ca7f924fe0" providerId="LiveId" clId="{6BE02825-677A-4EBF-9B77-D03AA154F1E8}" dt="2025-09-25T10:00:26.723" v="138"/>
            <ac:spMkLst>
              <pc:docMk/>
              <pc:sldMasterMk cId="0" sldId="2147483648"/>
              <pc:sldLayoutMk cId="0" sldId="2147483666"/>
              <ac:spMk id="4" creationId="{018A5C32-E81B-5683-44D6-87D1E841620F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7.308" v="139"/>
          <pc:sldLayoutMkLst>
            <pc:docMk/>
            <pc:sldMasterMk cId="0" sldId="2147483648"/>
            <pc:sldLayoutMk cId="0" sldId="2147483667"/>
          </pc:sldLayoutMkLst>
          <pc:spChg chg="add mod">
            <ac:chgData name="Jhungyoon Bae" userId="71cf36ca7f924fe0" providerId="LiveId" clId="{6BE02825-677A-4EBF-9B77-D03AA154F1E8}" dt="2025-09-25T10:00:27.308" v="139"/>
            <ac:spMkLst>
              <pc:docMk/>
              <pc:sldMasterMk cId="0" sldId="2147483648"/>
              <pc:sldLayoutMk cId="0" sldId="2147483667"/>
              <ac:spMk id="4" creationId="{1239CB31-9113-3F6E-509B-800BD8FDD651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7.975" v="140"/>
          <pc:sldLayoutMkLst>
            <pc:docMk/>
            <pc:sldMasterMk cId="0" sldId="2147483648"/>
            <pc:sldLayoutMk cId="0" sldId="2147483668"/>
          </pc:sldLayoutMkLst>
          <pc:spChg chg="add mod">
            <ac:chgData name="Jhungyoon Bae" userId="71cf36ca7f924fe0" providerId="LiveId" clId="{6BE02825-677A-4EBF-9B77-D03AA154F1E8}" dt="2025-09-25T10:00:27.975" v="140"/>
            <ac:spMkLst>
              <pc:docMk/>
              <pc:sldMasterMk cId="0" sldId="2147483648"/>
              <pc:sldLayoutMk cId="0" sldId="2147483668"/>
              <ac:spMk id="4" creationId="{C6989A05-5F0D-0FFA-87EB-7229D040AED4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28.855" v="141"/>
          <pc:sldLayoutMkLst>
            <pc:docMk/>
            <pc:sldMasterMk cId="0" sldId="2147483648"/>
            <pc:sldLayoutMk cId="0" sldId="2147483669"/>
          </pc:sldLayoutMkLst>
          <pc:spChg chg="add mod">
            <ac:chgData name="Jhungyoon Bae" userId="71cf36ca7f924fe0" providerId="LiveId" clId="{6BE02825-677A-4EBF-9B77-D03AA154F1E8}" dt="2025-09-25T10:00:28.855" v="141"/>
            <ac:spMkLst>
              <pc:docMk/>
              <pc:sldMasterMk cId="0" sldId="2147483648"/>
              <pc:sldLayoutMk cId="0" sldId="2147483669"/>
              <ac:spMk id="4" creationId="{73B8D347-B8BC-5C9C-C64E-04A26F299E36}"/>
            </ac:spMkLst>
          </pc:spChg>
        </pc:sldLayoutChg>
        <pc:sldLayoutChg chg="addSp modSp">
          <pc:chgData name="Jhungyoon Bae" userId="71cf36ca7f924fe0" providerId="LiveId" clId="{6BE02825-677A-4EBF-9B77-D03AA154F1E8}" dt="2025-09-25T10:00:30.030" v="142"/>
          <pc:sldLayoutMkLst>
            <pc:docMk/>
            <pc:sldMasterMk cId="0" sldId="2147483648"/>
            <pc:sldLayoutMk cId="0" sldId="2147483670"/>
          </pc:sldLayoutMkLst>
          <pc:spChg chg="add mod">
            <ac:chgData name="Jhungyoon Bae" userId="71cf36ca7f924fe0" providerId="LiveId" clId="{6BE02825-677A-4EBF-9B77-D03AA154F1E8}" dt="2025-09-25T10:00:30.030" v="142"/>
            <ac:spMkLst>
              <pc:docMk/>
              <pc:sldMasterMk cId="0" sldId="2147483648"/>
              <pc:sldLayoutMk cId="0" sldId="2147483670"/>
              <ac:spMk id="4" creationId="{6E8C4AB9-0B33-B1E9-C301-D8759FFE7E24}"/>
            </ac:spMkLst>
          </pc:spChg>
        </pc:sldLayoutChg>
      </pc:sldMasterChg>
      <pc:sldMasterChg chg="del">
        <pc:chgData name="Jhungyoon Bae" userId="71cf36ca7f924fe0" providerId="LiveId" clId="{6BE02825-677A-4EBF-9B77-D03AA154F1E8}" dt="2025-09-25T09:58:23.163" v="117" actId="2696"/>
        <pc:sldMasterMkLst>
          <pc:docMk/>
          <pc:sldMasterMk cId="1476552285" sldId="2147483671"/>
        </pc:sldMasterMkLst>
      </pc:sldMasterChg>
      <pc:sldMasterChg chg="new del mod addSldLayout">
        <pc:chgData name="Jhungyoon Bae" userId="71cf36ca7f924fe0" providerId="LiveId" clId="{6BE02825-677A-4EBF-9B77-D03AA154F1E8}" dt="2025-09-25T10:01:51.067" v="144" actId="2696"/>
        <pc:sldMasterMkLst>
          <pc:docMk/>
          <pc:sldMasterMk cId="3280997655" sldId="2147483671"/>
        </pc:sldMasterMkLst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3880393092" sldId="2147483672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947098423" sldId="2147483673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3521759919" sldId="2147483674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2845522060" sldId="2147483675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3822445375" sldId="2147483676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3330101461" sldId="2147483677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1979052241" sldId="2147483678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288491" sldId="2147483679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1623064200" sldId="2147483680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2705213369" sldId="2147483681"/>
          </pc:sldLayoutMkLst>
        </pc:sldLayoutChg>
        <pc:sldLayoutChg chg="new replId">
          <pc:chgData name="Jhungyoon Bae" userId="71cf36ca7f924fe0" providerId="LiveId" clId="{6BE02825-677A-4EBF-9B77-D03AA154F1E8}" dt="2025-09-25T10:01:46.289" v="143" actId="6938"/>
          <pc:sldLayoutMkLst>
            <pc:docMk/>
            <pc:sldMasterMk cId="3280997655" sldId="2147483671"/>
            <pc:sldLayoutMk cId="641626895" sldId="2147483682"/>
          </pc:sldLayoutMkLst>
        </pc:sldLayoutChg>
      </pc:sldMasterChg>
      <pc:sldMasterChg chg="new del mod addSldLayout delSldLayout">
        <pc:chgData name="Jhungyoon Bae" userId="71cf36ca7f924fe0" providerId="LiveId" clId="{6BE02825-677A-4EBF-9B77-D03AA154F1E8}" dt="2025-09-25T09:57:53.140" v="114" actId="6938"/>
        <pc:sldMasterMkLst>
          <pc:docMk/>
          <pc:sldMasterMk cId="1013500667" sldId="2147483706"/>
        </pc:sldMasterMkLst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939084055" sldId="2147483707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684897635" sldId="2147483708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3122802632" sldId="2147483709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2154826192" sldId="2147483710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2580740031" sldId="2147483711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4082059110" sldId="2147483712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242179373" sldId="2147483713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2072667277" sldId="2147483714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2404775560" sldId="2147483715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3168580958" sldId="2147483716"/>
          </pc:sldLayoutMkLst>
        </pc:sldLayoutChg>
        <pc:sldLayoutChg chg="new del replId">
          <pc:chgData name="Jhungyoon Bae" userId="71cf36ca7f924fe0" providerId="LiveId" clId="{6BE02825-677A-4EBF-9B77-D03AA154F1E8}" dt="2025-09-25T09:57:53.140" v="114" actId="6938"/>
          <pc:sldLayoutMkLst>
            <pc:docMk/>
            <pc:sldMasterMk cId="1013500667" sldId="2147483706"/>
            <pc:sldLayoutMk cId="2476607107" sldId="2147483717"/>
          </pc:sldLayoutMkLst>
        </pc:sldLayoutChg>
      </pc:sldMasterChg>
      <pc:sldMasterChg chg="new del mod addSldLayout">
        <pc:chgData name="Jhungyoon Bae" userId="71cf36ca7f924fe0" providerId="LiveId" clId="{6BE02825-677A-4EBF-9B77-D03AA154F1E8}" dt="2025-09-25T09:58:34.622" v="118" actId="2696"/>
        <pc:sldMasterMkLst>
          <pc:docMk/>
          <pc:sldMasterMk cId="3651674851" sldId="2147483706"/>
        </pc:sldMasterMkLst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107426738" sldId="2147483707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2788235229" sldId="2147483708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899816137" sldId="2147483709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406474238" sldId="2147483710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1083382884" sldId="2147483711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457796335" sldId="2147483712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3277267612" sldId="2147483713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2308522720" sldId="2147483714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4160410172" sldId="2147483715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1522328174" sldId="2147483716"/>
          </pc:sldLayoutMkLst>
        </pc:sldLayoutChg>
        <pc:sldLayoutChg chg="new replId">
          <pc:chgData name="Jhungyoon Bae" userId="71cf36ca7f924fe0" providerId="LiveId" clId="{6BE02825-677A-4EBF-9B77-D03AA154F1E8}" dt="2025-09-25T09:57:58.443" v="115" actId="6938"/>
          <pc:sldLayoutMkLst>
            <pc:docMk/>
            <pc:sldMasterMk cId="3651674851" sldId="2147483706"/>
            <pc:sldLayoutMk cId="2857931246" sldId="2147483717"/>
          </pc:sldLayoutMkLst>
        </pc:sldLayoutChg>
      </pc:sldMasterChg>
      <pc:sldMasterChg chg="new del mod addSldLayout">
        <pc:chgData name="Jhungyoon Bae" userId="71cf36ca7f924fe0" providerId="LiveId" clId="{6BE02825-677A-4EBF-9B77-D03AA154F1E8}" dt="2025-09-25T09:59:30.116" v="119" actId="2696"/>
        <pc:sldMasterMkLst>
          <pc:docMk/>
          <pc:sldMasterMk cId="3626300139" sldId="2147483718"/>
        </pc:sldMasterMkLst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1265185625" sldId="2147483719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3465479301" sldId="2147483720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3838122814" sldId="2147483721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1629718" sldId="2147483722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3857680415" sldId="2147483723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3284262167" sldId="2147483724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3730166683" sldId="2147483725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88495959" sldId="2147483726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3815141331" sldId="2147483727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669434608" sldId="2147483728"/>
          </pc:sldLayoutMkLst>
        </pc:sldLayoutChg>
        <pc:sldLayoutChg chg="new replId">
          <pc:chgData name="Jhungyoon Bae" userId="71cf36ca7f924fe0" providerId="LiveId" clId="{6BE02825-677A-4EBF-9B77-D03AA154F1E8}" dt="2025-09-25T09:58:06.232" v="116" actId="6938"/>
          <pc:sldLayoutMkLst>
            <pc:docMk/>
            <pc:sldMasterMk cId="3626300139" sldId="2147483718"/>
            <pc:sldLayoutMk cId="590662733" sldId="2147483729"/>
          </pc:sldLayoutMkLst>
        </pc:sldLayoutChg>
      </pc:sldMasterChg>
    </pc:docChg>
  </pc:docChgLst>
  <pc:docChgLst>
    <pc:chgData name="게스트 사용자" providerId="Windows Live" clId="Web-{2678E746-9605-7D73-D457-666FA0D626C2}"/>
    <pc:docChg chg="delSld modSld">
      <pc:chgData name="게스트 사용자" userId="" providerId="Windows Live" clId="Web-{2678E746-9605-7D73-D457-666FA0D626C2}" dt="2025-09-25T10:48:00.737" v="94" actId="20577"/>
      <pc:docMkLst>
        <pc:docMk/>
      </pc:docMkLst>
      <pc:sldChg chg="modSp">
        <pc:chgData name="게스트 사용자" userId="" providerId="Windows Live" clId="Web-{2678E746-9605-7D73-D457-666FA0D626C2}" dt="2025-09-25T10:48:00.737" v="94" actId="20577"/>
        <pc:sldMkLst>
          <pc:docMk/>
          <pc:sldMk cId="0" sldId="259"/>
        </pc:sldMkLst>
        <pc:spChg chg="mod">
          <ac:chgData name="게스트 사용자" userId="" providerId="Windows Live" clId="Web-{2678E746-9605-7D73-D457-666FA0D626C2}" dt="2025-09-25T10:48:00.737" v="94" actId="20577"/>
          <ac:spMkLst>
            <pc:docMk/>
            <pc:sldMk cId="0" sldId="259"/>
            <ac:spMk id="4" creationId="{00000000-0000-0000-0000-000000000000}"/>
          </ac:spMkLst>
        </pc:spChg>
      </pc:sldChg>
      <pc:sldChg chg="modSp">
        <pc:chgData name="게스트 사용자" userId="" providerId="Windows Live" clId="Web-{2678E746-9605-7D73-D457-666FA0D626C2}" dt="2025-09-25T10:17:47.240" v="3" actId="688"/>
        <pc:sldMkLst>
          <pc:docMk/>
          <pc:sldMk cId="0" sldId="281"/>
        </pc:sldMkLst>
        <pc:picChg chg="mod">
          <ac:chgData name="게스트 사용자" userId="" providerId="Windows Live" clId="Web-{2678E746-9605-7D73-D457-666FA0D626C2}" dt="2025-09-25T10:17:47.240" v="3" actId="688"/>
          <ac:picMkLst>
            <pc:docMk/>
            <pc:sldMk cId="0" sldId="281"/>
            <ac:picMk id="11" creationId="{851A1F05-53AE-811F-CEA8-DA175FCD9238}"/>
          </ac:picMkLst>
        </pc:picChg>
        <pc:picChg chg="mod">
          <ac:chgData name="게스트 사용자" userId="" providerId="Windows Live" clId="Web-{2678E746-9605-7D73-D457-666FA0D626C2}" dt="2025-09-25T10:17:25.787" v="1" actId="1076"/>
          <ac:picMkLst>
            <pc:docMk/>
            <pc:sldMk cId="0" sldId="281"/>
            <ac:picMk id="13" creationId="{ECF0A55C-A1F7-E3E1-783B-F22DB65FF1E7}"/>
          </ac:picMkLst>
        </pc:picChg>
      </pc:sldChg>
      <pc:sldChg chg="del">
        <pc:chgData name="게스트 사용자" userId="" providerId="Windows Live" clId="Web-{2678E746-9605-7D73-D457-666FA0D626C2}" dt="2025-09-25T10:18:07.068" v="4"/>
        <pc:sldMkLst>
          <pc:docMk/>
          <pc:sldMk cId="3158939392" sldId="283"/>
        </pc:sldMkLst>
      </pc:sldChg>
      <pc:sldChg chg="addSp delSp modSp">
        <pc:chgData name="게스트 사용자" userId="" providerId="Windows Live" clId="Web-{2678E746-9605-7D73-D457-666FA0D626C2}" dt="2025-09-25T10:46:35.377" v="91" actId="1076"/>
        <pc:sldMkLst>
          <pc:docMk/>
          <pc:sldMk cId="3157083020" sldId="285"/>
        </pc:sldMkLst>
        <pc:picChg chg="add mod modCrop">
          <ac:chgData name="게스트 사용자" userId="" providerId="Windows Live" clId="Web-{2678E746-9605-7D73-D457-666FA0D626C2}" dt="2025-09-25T10:46:35.377" v="91" actId="1076"/>
          <ac:picMkLst>
            <pc:docMk/>
            <pc:sldMk cId="3157083020" sldId="285"/>
            <ac:picMk id="4" creationId="{72BFCAEE-80B3-49BC-7837-BC23F78CC112}"/>
          </ac:picMkLst>
        </pc:picChg>
        <pc:picChg chg="add mod ord">
          <ac:chgData name="게스트 사용자" userId="" providerId="Windows Live" clId="Web-{2678E746-9605-7D73-D457-666FA0D626C2}" dt="2025-09-25T10:45:43.672" v="90"/>
          <ac:picMkLst>
            <pc:docMk/>
            <pc:sldMk cId="3157083020" sldId="285"/>
            <ac:picMk id="6" creationId="{C96558F0-E524-85F2-2543-ED25F615BB01}"/>
          </ac:picMkLst>
        </pc:picChg>
        <pc:picChg chg="add mod ord">
          <ac:chgData name="게스트 사용자" userId="" providerId="Windows Live" clId="Web-{2678E746-9605-7D73-D457-666FA0D626C2}" dt="2025-09-25T10:44:58.296" v="88"/>
          <ac:picMkLst>
            <pc:docMk/>
            <pc:sldMk cId="3157083020" sldId="285"/>
            <ac:picMk id="7" creationId="{01A6DCAA-1F1E-0482-A9C2-1032DDB5FDCA}"/>
          </ac:picMkLst>
        </pc:picChg>
        <pc:picChg chg="add mod ord">
          <ac:chgData name="게스트 사용자" userId="" providerId="Windows Live" clId="Web-{2678E746-9605-7D73-D457-666FA0D626C2}" dt="2025-09-25T10:44:35.514" v="79" actId="1076"/>
          <ac:picMkLst>
            <pc:docMk/>
            <pc:sldMk cId="3157083020" sldId="285"/>
            <ac:picMk id="8" creationId="{93A29F63-BD44-772E-0823-EC4BE263E9BD}"/>
          </ac:picMkLst>
        </pc:picChg>
        <pc:picChg chg="add mod">
          <ac:chgData name="게스트 사용자" userId="" providerId="Windows Live" clId="Web-{2678E746-9605-7D73-D457-666FA0D626C2}" dt="2025-09-25T10:44:54.140" v="87" actId="1076"/>
          <ac:picMkLst>
            <pc:docMk/>
            <pc:sldMk cId="3157083020" sldId="285"/>
            <ac:picMk id="9" creationId="{84BADDE8-4FD1-755B-4F45-DA51FD1267B0}"/>
          </ac:picMkLst>
        </pc:picChg>
        <pc:picChg chg="add mod">
          <ac:chgData name="게스트 사용자" userId="" providerId="Windows Live" clId="Web-{2678E746-9605-7D73-D457-666FA0D626C2}" dt="2025-09-25T10:39:43.050" v="68" actId="1076"/>
          <ac:picMkLst>
            <pc:docMk/>
            <pc:sldMk cId="3157083020" sldId="285"/>
            <ac:picMk id="10" creationId="{17D000CA-0915-E231-3214-92A73561A318}"/>
          </ac:picMkLst>
        </pc:picChg>
        <pc:picChg chg="add del mod">
          <ac:chgData name="게스트 사용자" userId="" providerId="Windows Live" clId="Web-{2678E746-9605-7D73-D457-666FA0D626C2}" dt="2025-09-25T10:43:32.419" v="72"/>
          <ac:picMkLst>
            <pc:docMk/>
            <pc:sldMk cId="3157083020" sldId="285"/>
            <ac:picMk id="12" creationId="{EC188547-A2D6-BB46-6AD6-6DB484A42A39}"/>
          </ac:picMkLst>
        </pc:picChg>
        <pc:picChg chg="mod">
          <ac:chgData name="게스트 사용자" userId="" providerId="Windows Live" clId="Web-{2678E746-9605-7D73-D457-666FA0D626C2}" dt="2025-09-25T10:44:43.233" v="86" actId="1076"/>
          <ac:picMkLst>
            <pc:docMk/>
            <pc:sldMk cId="3157083020" sldId="285"/>
            <ac:picMk id="13" creationId="{C855F5B2-CE0B-EE9A-0CD2-B9A1CB9EBBBC}"/>
          </ac:picMkLst>
        </pc:picChg>
      </pc:sldChg>
    </pc:docChg>
  </pc:docChgLst>
  <pc:docChgLst>
    <pc:chgData name="게스트 사용자" providerId="Windows Live" clId="Web-{F883061E-B1CC-EB3D-90E5-97E041C10053}"/>
    <pc:docChg chg="modSld">
      <pc:chgData name="게스트 사용자" userId="" providerId="Windows Live" clId="Web-{F883061E-B1CC-EB3D-90E5-97E041C10053}" dt="2025-09-25T10:15:26.251" v="2" actId="1076"/>
      <pc:docMkLst>
        <pc:docMk/>
      </pc:docMkLst>
      <pc:sldChg chg="modSp">
        <pc:chgData name="게스트 사용자" userId="" providerId="Windows Live" clId="Web-{F883061E-B1CC-EB3D-90E5-97E041C10053}" dt="2025-09-25T10:15:26.251" v="2" actId="1076"/>
        <pc:sldMkLst>
          <pc:docMk/>
          <pc:sldMk cId="2200893755" sldId="280"/>
        </pc:sldMkLst>
        <pc:spChg chg="mod">
          <ac:chgData name="게스트 사용자" userId="" providerId="Windows Live" clId="Web-{F883061E-B1CC-EB3D-90E5-97E041C10053}" dt="2025-09-25T10:15:26.251" v="2" actId="1076"/>
          <ac:spMkLst>
            <pc:docMk/>
            <pc:sldMk cId="2200893755" sldId="280"/>
            <ac:spMk id="25" creationId="{4AD32CBD-A26B-814C-DF27-8B95C33B4CC4}"/>
          </ac:spMkLst>
        </pc:spChg>
      </pc:sldChg>
    </pc:docChg>
  </pc:docChgLst>
  <pc:docChgLst>
    <pc:chgData name="게스트 사용자" providerId="Windows Live" clId="Web-{DF9022E8-04B8-50E8-6ADB-193E001D2DF8}"/>
    <pc:docChg chg="addSld modSld">
      <pc:chgData name="게스트 사용자" userId="" providerId="Windows Live" clId="Web-{DF9022E8-04B8-50E8-6ADB-193E001D2DF8}" dt="2025-09-25T14:34:48.080" v="417" actId="1076"/>
      <pc:docMkLst>
        <pc:docMk/>
      </pc:docMkLst>
      <pc:sldChg chg="addSp delSp modSp">
        <pc:chgData name="게스트 사용자" userId="" providerId="Windows Live" clId="Web-{DF9022E8-04B8-50E8-6ADB-193E001D2DF8}" dt="2025-09-25T13:04:08.632" v="8" actId="1076"/>
        <pc:sldMkLst>
          <pc:docMk/>
          <pc:sldMk cId="0" sldId="273"/>
        </pc:sldMkLst>
        <pc:picChg chg="add mod">
          <ac:chgData name="게스트 사용자" userId="" providerId="Windows Live" clId="Web-{DF9022E8-04B8-50E8-6ADB-193E001D2DF8}" dt="2025-09-25T13:04:08.632" v="8" actId="1076"/>
          <ac:picMkLst>
            <pc:docMk/>
            <pc:sldMk cId="0" sldId="273"/>
            <ac:picMk id="2" creationId="{5D3DBB77-F74D-71EF-D0E7-1913EA2D0451}"/>
          </ac:picMkLst>
        </pc:picChg>
        <pc:picChg chg="add del">
          <ac:chgData name="게스트 사용자" userId="" providerId="Windows Live" clId="Web-{DF9022E8-04B8-50E8-6ADB-193E001D2DF8}" dt="2025-09-25T13:03:45.036" v="2"/>
          <ac:picMkLst>
            <pc:docMk/>
            <pc:sldMk cId="0" sldId="273"/>
            <ac:picMk id="26" creationId="{3088694E-BC8A-C83C-6953-D678C6855767}"/>
          </ac:picMkLst>
        </pc:picChg>
      </pc:sldChg>
      <pc:sldChg chg="modSp">
        <pc:chgData name="게스트 사용자" userId="" providerId="Windows Live" clId="Web-{DF9022E8-04B8-50E8-6ADB-193E001D2DF8}" dt="2025-09-25T14:11:30.647" v="173" actId="14100"/>
        <pc:sldMkLst>
          <pc:docMk/>
          <pc:sldMk cId="0" sldId="279"/>
        </pc:sldMkLst>
        <pc:spChg chg="mod">
          <ac:chgData name="게스트 사용자" userId="" providerId="Windows Live" clId="Web-{DF9022E8-04B8-50E8-6ADB-193E001D2DF8}" dt="2025-09-25T14:11:30.647" v="173" actId="14100"/>
          <ac:spMkLst>
            <pc:docMk/>
            <pc:sldMk cId="0" sldId="279"/>
            <ac:spMk id="2" creationId="{00000000-0000-0000-0000-000000000000}"/>
          </ac:spMkLst>
        </pc:spChg>
        <pc:spChg chg="mod">
          <ac:chgData name="게스트 사용자" userId="" providerId="Windows Live" clId="Web-{DF9022E8-04B8-50E8-6ADB-193E001D2DF8}" dt="2025-09-25T14:11:21.223" v="172" actId="14100"/>
          <ac:spMkLst>
            <pc:docMk/>
            <pc:sldMk cId="0" sldId="279"/>
            <ac:spMk id="19" creationId="{A4EF8CEA-FFBF-F198-ABFB-EF5412AAB0E5}"/>
          </ac:spMkLst>
        </pc:spChg>
      </pc:sldChg>
      <pc:sldChg chg="modSp">
        <pc:chgData name="게스트 사용자" userId="" providerId="Windows Live" clId="Web-{DF9022E8-04B8-50E8-6ADB-193E001D2DF8}" dt="2025-09-25T14:08:00.838" v="171" actId="20577"/>
        <pc:sldMkLst>
          <pc:docMk/>
          <pc:sldMk cId="2516648997" sldId="283"/>
        </pc:sldMkLst>
        <pc:spChg chg="mod">
          <ac:chgData name="게스트 사용자" userId="" providerId="Windows Live" clId="Web-{DF9022E8-04B8-50E8-6ADB-193E001D2DF8}" dt="2025-09-25T13:04:55.448" v="19" actId="20577"/>
          <ac:spMkLst>
            <pc:docMk/>
            <pc:sldMk cId="2516648997" sldId="283"/>
            <ac:spMk id="5" creationId="{00000000-0000-0000-0000-000000000000}"/>
          </ac:spMkLst>
        </pc:spChg>
        <pc:spChg chg="mod">
          <ac:chgData name="게스트 사용자" userId="" providerId="Windows Live" clId="Web-{DF9022E8-04B8-50E8-6ADB-193E001D2DF8}" dt="2025-09-25T13:06:16.344" v="73" actId="20577"/>
          <ac:spMkLst>
            <pc:docMk/>
            <pc:sldMk cId="2516648997" sldId="283"/>
            <ac:spMk id="6" creationId="{00000000-0000-0000-0000-000000000000}"/>
          </ac:spMkLst>
        </pc:spChg>
        <pc:spChg chg="mod">
          <ac:chgData name="게스트 사용자" userId="" providerId="Windows Live" clId="Web-{DF9022E8-04B8-50E8-6ADB-193E001D2DF8}" dt="2025-09-25T14:08:00.838" v="171" actId="20577"/>
          <ac:spMkLst>
            <pc:docMk/>
            <pc:sldMk cId="2516648997" sldId="283"/>
            <ac:spMk id="9" creationId="{00000000-0000-0000-0000-000000000000}"/>
          </ac:spMkLst>
        </pc:spChg>
        <pc:spChg chg="mod">
          <ac:chgData name="게스트 사용자" userId="" providerId="Windows Live" clId="Web-{DF9022E8-04B8-50E8-6ADB-193E001D2DF8}" dt="2025-09-25T14:04:02.414" v="128" actId="20577"/>
          <ac:spMkLst>
            <pc:docMk/>
            <pc:sldMk cId="2516648997" sldId="283"/>
            <ac:spMk id="11" creationId="{00000000-0000-0000-0000-000000000000}"/>
          </ac:spMkLst>
        </pc:spChg>
        <pc:spChg chg="mod">
          <ac:chgData name="게스트 사용자" userId="" providerId="Windows Live" clId="Web-{DF9022E8-04B8-50E8-6ADB-193E001D2DF8}" dt="2025-09-25T14:06:33.009" v="168" actId="20577"/>
          <ac:spMkLst>
            <pc:docMk/>
            <pc:sldMk cId="2516648997" sldId="283"/>
            <ac:spMk id="12" creationId="{00000000-0000-0000-0000-000000000000}"/>
          </ac:spMkLst>
        </pc:spChg>
      </pc:sldChg>
      <pc:sldChg chg="addSp modSp mod setBg">
        <pc:chgData name="게스트 사용자" userId="" providerId="Windows Live" clId="Web-{DF9022E8-04B8-50E8-6ADB-193E001D2DF8}" dt="2025-09-25T14:15:41.779" v="189" actId="20577"/>
        <pc:sldMkLst>
          <pc:docMk/>
          <pc:sldMk cId="0" sldId="289"/>
        </pc:sldMkLst>
        <pc:spChg chg="mod">
          <ac:chgData name="게스트 사용자" userId="" providerId="Windows Live" clId="Web-{DF9022E8-04B8-50E8-6ADB-193E001D2DF8}" dt="2025-09-25T14:15:41.779" v="189" actId="20577"/>
          <ac:spMkLst>
            <pc:docMk/>
            <pc:sldMk cId="0" sldId="289"/>
            <ac:spMk id="3" creationId="{00000000-0000-0000-0000-000000000000}"/>
          </ac:spMkLst>
        </pc:spChg>
        <pc:spChg chg="mod">
          <ac:chgData name="게스트 사용자" userId="" providerId="Windows Live" clId="Web-{DF9022E8-04B8-50E8-6ADB-193E001D2DF8}" dt="2025-09-25T14:14:13.711" v="177" actId="1076"/>
          <ac:spMkLst>
            <pc:docMk/>
            <pc:sldMk cId="0" sldId="289"/>
            <ac:spMk id="5" creationId="{033C305D-7F5E-F0A2-9E8B-570CB0CFA77C}"/>
          </ac:spMkLst>
        </pc:spChg>
        <pc:spChg chg="add">
          <ac:chgData name="게스트 사용자" userId="" providerId="Windows Live" clId="Web-{DF9022E8-04B8-50E8-6ADB-193E001D2DF8}" dt="2025-09-25T14:13:49.349" v="175"/>
          <ac:spMkLst>
            <pc:docMk/>
            <pc:sldMk cId="0" sldId="289"/>
            <ac:spMk id="10" creationId="{E91DC736-0EF8-4F87-9146-EBF1D2EE4D3D}"/>
          </ac:spMkLst>
        </pc:spChg>
        <pc:spChg chg="add">
          <ac:chgData name="게스트 사용자" userId="" providerId="Windows Live" clId="Web-{DF9022E8-04B8-50E8-6ADB-193E001D2DF8}" dt="2025-09-25T14:13:49.349" v="175"/>
          <ac:spMkLst>
            <pc:docMk/>
            <pc:sldMk cId="0" sldId="289"/>
            <ac:spMk id="12" creationId="{097CD68E-23E3-4007-8847-CD0944C4F7BE}"/>
          </ac:spMkLst>
        </pc:spChg>
        <pc:spChg chg="add">
          <ac:chgData name="게스트 사용자" userId="" providerId="Windows Live" clId="Web-{DF9022E8-04B8-50E8-6ADB-193E001D2DF8}" dt="2025-09-25T14:13:49.349" v="175"/>
          <ac:spMkLst>
            <pc:docMk/>
            <pc:sldMk cId="0" sldId="289"/>
            <ac:spMk id="14" creationId="{AF2F604E-43BE-4DC3-B983-E071523364F8}"/>
          </ac:spMkLst>
        </pc:spChg>
        <pc:spChg chg="add">
          <ac:chgData name="게스트 사용자" userId="" providerId="Windows Live" clId="Web-{DF9022E8-04B8-50E8-6ADB-193E001D2DF8}" dt="2025-09-25T14:13:49.349" v="175"/>
          <ac:spMkLst>
            <pc:docMk/>
            <pc:sldMk cId="0" sldId="289"/>
            <ac:spMk id="16" creationId="{08C9B587-E65E-4B52-B37C-ABEBB6E87928}"/>
          </ac:spMkLst>
        </pc:spChg>
        <pc:picChg chg="add mod ord">
          <ac:chgData name="게스트 사용자" userId="" providerId="Windows Live" clId="Web-{DF9022E8-04B8-50E8-6ADB-193E001D2DF8}" dt="2025-09-25T14:13:49.349" v="175"/>
          <ac:picMkLst>
            <pc:docMk/>
            <pc:sldMk cId="0" sldId="289"/>
            <ac:picMk id="2" creationId="{3626E73B-AA5E-8E71-4318-4C784AF6CCE9}"/>
          </ac:picMkLst>
        </pc:picChg>
      </pc:sldChg>
      <pc:sldChg chg="addSp modSp">
        <pc:chgData name="게스트 사용자" userId="" providerId="Windows Live" clId="Web-{DF9022E8-04B8-50E8-6ADB-193E001D2DF8}" dt="2025-09-25T14:21:27.948" v="193" actId="1076"/>
        <pc:sldMkLst>
          <pc:docMk/>
          <pc:sldMk cId="0" sldId="290"/>
        </pc:sldMkLst>
        <pc:spChg chg="mod">
          <ac:chgData name="게스트 사용자" userId="" providerId="Windows Live" clId="Web-{DF9022E8-04B8-50E8-6ADB-193E001D2DF8}" dt="2025-09-25T14:16:08.343" v="190" actId="1076"/>
          <ac:spMkLst>
            <pc:docMk/>
            <pc:sldMk cId="0" sldId="290"/>
            <ac:spMk id="2" creationId="{00000000-0000-0000-0000-000000000000}"/>
          </ac:spMkLst>
        </pc:spChg>
        <pc:picChg chg="add mod">
          <ac:chgData name="게스트 사용자" userId="" providerId="Windows Live" clId="Web-{DF9022E8-04B8-50E8-6ADB-193E001D2DF8}" dt="2025-09-25T14:21:27.948" v="193" actId="1076"/>
          <ac:picMkLst>
            <pc:docMk/>
            <pc:sldMk cId="0" sldId="290"/>
            <ac:picMk id="12" creationId="{3E715DEF-687E-F641-9D3B-4B179E2E847D}"/>
          </ac:picMkLst>
        </pc:picChg>
      </pc:sldChg>
      <pc:sldChg chg="addSp delSp modSp add replId">
        <pc:chgData name="게스트 사용자" userId="" providerId="Windows Live" clId="Web-{DF9022E8-04B8-50E8-6ADB-193E001D2DF8}" dt="2025-09-25T14:30:01.802" v="341"/>
        <pc:sldMkLst>
          <pc:docMk/>
          <pc:sldMk cId="2898505109" sldId="299"/>
        </pc:sldMkLst>
        <pc:spChg chg="del mod">
          <ac:chgData name="게스트 사용자" userId="" providerId="Windows Live" clId="Web-{DF9022E8-04B8-50E8-6ADB-193E001D2DF8}" dt="2025-09-25T14:22:20.700" v="211"/>
          <ac:spMkLst>
            <pc:docMk/>
            <pc:sldMk cId="2898505109" sldId="299"/>
            <ac:spMk id="3" creationId="{65A72AD7-E9A6-84C0-A94F-FFABC8D53AC0}"/>
          </ac:spMkLst>
        </pc:spChg>
        <pc:spChg chg="del mod">
          <ac:chgData name="게스트 사용자" userId="" providerId="Windows Live" clId="Web-{DF9022E8-04B8-50E8-6ADB-193E001D2DF8}" dt="2025-09-25T14:22:20.700" v="210"/>
          <ac:spMkLst>
            <pc:docMk/>
            <pc:sldMk cId="2898505109" sldId="299"/>
            <ac:spMk id="4" creationId="{CB6789A7-E405-61E7-33E6-BE803695E3EF}"/>
          </ac:spMkLst>
        </pc:spChg>
        <pc:spChg chg="del mod">
          <ac:chgData name="게스트 사용자" userId="" providerId="Windows Live" clId="Web-{DF9022E8-04B8-50E8-6ADB-193E001D2DF8}" dt="2025-09-25T14:22:20.700" v="209"/>
          <ac:spMkLst>
            <pc:docMk/>
            <pc:sldMk cId="2898505109" sldId="299"/>
            <ac:spMk id="5" creationId="{C58B1AC8-C30A-0AEE-B7F9-A7FFE58A68E6}"/>
          </ac:spMkLst>
        </pc:spChg>
        <pc:spChg chg="del mod">
          <ac:chgData name="게스트 사용자" userId="" providerId="Windows Live" clId="Web-{DF9022E8-04B8-50E8-6ADB-193E001D2DF8}" dt="2025-09-25T14:22:20.700" v="208"/>
          <ac:spMkLst>
            <pc:docMk/>
            <pc:sldMk cId="2898505109" sldId="299"/>
            <ac:spMk id="6" creationId="{A982BEC8-C038-785F-767E-08A83C09B879}"/>
          </ac:spMkLst>
        </pc:spChg>
        <pc:spChg chg="del mod">
          <ac:chgData name="게스트 사용자" userId="" providerId="Windows Live" clId="Web-{DF9022E8-04B8-50E8-6ADB-193E001D2DF8}" dt="2025-09-25T14:22:20.700" v="207"/>
          <ac:spMkLst>
            <pc:docMk/>
            <pc:sldMk cId="2898505109" sldId="299"/>
            <ac:spMk id="7" creationId="{94EE5686-E9B0-6541-AA57-F8F691429A32}"/>
          </ac:spMkLst>
        </pc:spChg>
        <pc:spChg chg="del mod">
          <ac:chgData name="게스트 사용자" userId="" providerId="Windows Live" clId="Web-{DF9022E8-04B8-50E8-6ADB-193E001D2DF8}" dt="2025-09-25T14:22:20.700" v="206"/>
          <ac:spMkLst>
            <pc:docMk/>
            <pc:sldMk cId="2898505109" sldId="299"/>
            <ac:spMk id="8" creationId="{F974ECD6-4737-C3C9-3854-65B5A9A1C254}"/>
          </ac:spMkLst>
        </pc:spChg>
        <pc:spChg chg="del">
          <ac:chgData name="게스트 사용자" userId="" providerId="Windows Live" clId="Web-{DF9022E8-04B8-50E8-6ADB-193E001D2DF8}" dt="2025-09-25T14:22:20.700" v="205"/>
          <ac:spMkLst>
            <pc:docMk/>
            <pc:sldMk cId="2898505109" sldId="299"/>
            <ac:spMk id="9" creationId="{B78D373A-51F6-6EFA-9179-5455E0EF8308}"/>
          </ac:spMkLst>
        </pc:spChg>
        <pc:spChg chg="del">
          <ac:chgData name="게스트 사용자" userId="" providerId="Windows Live" clId="Web-{DF9022E8-04B8-50E8-6ADB-193E001D2DF8}" dt="2025-09-25T14:22:20.700" v="204"/>
          <ac:spMkLst>
            <pc:docMk/>
            <pc:sldMk cId="2898505109" sldId="299"/>
            <ac:spMk id="10" creationId="{2A96458A-DD82-B50F-EDE6-1D3EDC969267}"/>
          </ac:spMkLst>
        </pc:spChg>
        <pc:spChg chg="del">
          <ac:chgData name="게스트 사용자" userId="" providerId="Windows Live" clId="Web-{DF9022E8-04B8-50E8-6ADB-193E001D2DF8}" dt="2025-09-25T14:22:20.700" v="203"/>
          <ac:spMkLst>
            <pc:docMk/>
            <pc:sldMk cId="2898505109" sldId="299"/>
            <ac:spMk id="11" creationId="{19DCF6CF-81C9-263C-7E38-5BDE9669DD78}"/>
          </ac:spMkLst>
        </pc:spChg>
        <pc:spChg chg="add mod ord">
          <ac:chgData name="게스트 사용자" userId="" providerId="Windows Live" clId="Web-{DF9022E8-04B8-50E8-6ADB-193E001D2DF8}" dt="2025-09-25T14:30:01.802" v="341"/>
          <ac:spMkLst>
            <pc:docMk/>
            <pc:sldMk cId="2898505109" sldId="299"/>
            <ac:spMk id="15" creationId="{2D6C42A9-610F-B601-9560-230EC2A925F2}"/>
          </ac:spMkLst>
        </pc:spChg>
        <pc:spChg chg="add mod">
          <ac:chgData name="게스트 사용자" userId="" providerId="Windows Live" clId="Web-{DF9022E8-04B8-50E8-6ADB-193E001D2DF8}" dt="2025-09-25T14:22:57.560" v="216" actId="1076"/>
          <ac:spMkLst>
            <pc:docMk/>
            <pc:sldMk cId="2898505109" sldId="299"/>
            <ac:spMk id="17" creationId="{F59A1471-5C34-A6BC-06C8-81B22D1F3B8A}"/>
          </ac:spMkLst>
        </pc:spChg>
        <pc:spChg chg="add mod">
          <ac:chgData name="게스트 사용자" userId="" providerId="Windows Live" clId="Web-{DF9022E8-04B8-50E8-6ADB-193E001D2DF8}" dt="2025-09-25T14:23:02.403" v="217" actId="1076"/>
          <ac:spMkLst>
            <pc:docMk/>
            <pc:sldMk cId="2898505109" sldId="299"/>
            <ac:spMk id="19" creationId="{EC070C56-14FA-E257-105B-E2EED64C2061}"/>
          </ac:spMkLst>
        </pc:spChg>
        <pc:spChg chg="add mod">
          <ac:chgData name="게스트 사용자" userId="" providerId="Windows Live" clId="Web-{DF9022E8-04B8-50E8-6ADB-193E001D2DF8}" dt="2025-09-25T14:23:02.419" v="218" actId="1076"/>
          <ac:spMkLst>
            <pc:docMk/>
            <pc:sldMk cId="2898505109" sldId="299"/>
            <ac:spMk id="21" creationId="{5481967C-2CC8-7E72-7EB1-1A80B73E4275}"/>
          </ac:spMkLst>
        </pc:spChg>
        <pc:picChg chg="del">
          <ac:chgData name="게스트 사용자" userId="" providerId="Windows Live" clId="Web-{DF9022E8-04B8-50E8-6ADB-193E001D2DF8}" dt="2025-09-25T14:21:37.292" v="195"/>
          <ac:picMkLst>
            <pc:docMk/>
            <pc:sldMk cId="2898505109" sldId="299"/>
            <ac:picMk id="12" creationId="{D781863E-585E-CDAD-6D40-135667CAA134}"/>
          </ac:picMkLst>
        </pc:picChg>
        <pc:picChg chg="add mod modCrop">
          <ac:chgData name="게스트 사용자" userId="" providerId="Windows Live" clId="Web-{DF9022E8-04B8-50E8-6ADB-193E001D2DF8}" dt="2025-09-25T14:29:49.676" v="340" actId="1076"/>
          <ac:picMkLst>
            <pc:docMk/>
            <pc:sldMk cId="2898505109" sldId="299"/>
            <ac:picMk id="23" creationId="{EACAC1B3-F20E-F4A9-077D-E7B589AAB541}"/>
          </ac:picMkLst>
        </pc:picChg>
      </pc:sldChg>
      <pc:sldChg chg="modSp add replId">
        <pc:chgData name="게스트 사용자" userId="" providerId="Windows Live" clId="Web-{DF9022E8-04B8-50E8-6ADB-193E001D2DF8}" dt="2025-09-25T14:32:39.841" v="411" actId="1076"/>
        <pc:sldMkLst>
          <pc:docMk/>
          <pc:sldMk cId="1981457285" sldId="300"/>
        </pc:sldMkLst>
        <pc:spChg chg="mod">
          <ac:chgData name="게스트 사용자" userId="" providerId="Windows Live" clId="Web-{DF9022E8-04B8-50E8-6ADB-193E001D2DF8}" dt="2025-09-25T14:32:39.841" v="411" actId="1076"/>
          <ac:spMkLst>
            <pc:docMk/>
            <pc:sldMk cId="1981457285" sldId="300"/>
            <ac:spMk id="15" creationId="{CCB9287A-EC67-BE12-E5BB-AB0045EE57BC}"/>
          </ac:spMkLst>
        </pc:spChg>
        <pc:picChg chg="mod">
          <ac:chgData name="게스트 사용자" userId="" providerId="Windows Live" clId="Web-{DF9022E8-04B8-50E8-6ADB-193E001D2DF8}" dt="2025-09-25T14:32:33.763" v="410" actId="1076"/>
          <ac:picMkLst>
            <pc:docMk/>
            <pc:sldMk cId="1981457285" sldId="300"/>
            <ac:picMk id="23" creationId="{DAA4482D-98F8-E871-B303-FD87F3EECAF4}"/>
          </ac:picMkLst>
        </pc:picChg>
      </pc:sldChg>
      <pc:sldChg chg="addSp modSp add replId">
        <pc:chgData name="게스트 사용자" userId="" providerId="Windows Live" clId="Web-{DF9022E8-04B8-50E8-6ADB-193E001D2DF8}" dt="2025-09-25T14:34:48.080" v="417" actId="1076"/>
        <pc:sldMkLst>
          <pc:docMk/>
          <pc:sldMk cId="3020968028" sldId="301"/>
        </pc:sldMkLst>
        <pc:spChg chg="mod">
          <ac:chgData name="게스트 사용자" userId="" providerId="Windows Live" clId="Web-{DF9022E8-04B8-50E8-6ADB-193E001D2DF8}" dt="2025-09-25T14:34:04.532" v="413" actId="20577"/>
          <ac:spMkLst>
            <pc:docMk/>
            <pc:sldMk cId="3020968028" sldId="301"/>
            <ac:spMk id="15" creationId="{3B522B0D-E07D-B6BA-C992-79F81ECD5857}"/>
          </ac:spMkLst>
        </pc:spChg>
        <pc:graphicFrameChg chg="add mod modGraphic">
          <ac:chgData name="게스트 사용자" userId="" providerId="Windows Live" clId="Web-{DF9022E8-04B8-50E8-6ADB-193E001D2DF8}" dt="2025-09-25T14:34:38.049" v="416" actId="1076"/>
          <ac:graphicFrameMkLst>
            <pc:docMk/>
            <pc:sldMk cId="3020968028" sldId="301"/>
            <ac:graphicFrameMk id="5" creationId="{9D7EC668-1710-56C8-C686-935C3E1C4E9A}"/>
          </ac:graphicFrameMkLst>
        </pc:graphicFrameChg>
        <pc:picChg chg="mod">
          <ac:chgData name="게스트 사용자" userId="" providerId="Windows Live" clId="Web-{DF9022E8-04B8-50E8-6ADB-193E001D2DF8}" dt="2025-09-25T14:34:48.080" v="417" actId="1076"/>
          <ac:picMkLst>
            <pc:docMk/>
            <pc:sldMk cId="3020968028" sldId="301"/>
            <ac:picMk id="23" creationId="{C9E582C2-E5E4-2DE9-D09F-5B82B78C7FB8}"/>
          </ac:picMkLst>
        </pc:picChg>
      </pc:sldChg>
    </pc:docChg>
  </pc:docChgLst>
  <pc:docChgLst>
    <pc:chgData name="게스트 사용자" providerId="Windows Live" clId="Web-{C633CA50-7812-16C8-0D77-417C07F16DF9}"/>
    <pc:docChg chg="delSld modSld">
      <pc:chgData name="게스트 사용자" userId="" providerId="Windows Live" clId="Web-{C633CA50-7812-16C8-0D77-417C07F16DF9}" dt="2025-09-25T14:55:12.511" v="179" actId="1076"/>
      <pc:docMkLst>
        <pc:docMk/>
      </pc:docMkLst>
      <pc:sldChg chg="addSp modSp">
        <pc:chgData name="게스트 사용자" userId="" providerId="Windows Live" clId="Web-{C633CA50-7812-16C8-0D77-417C07F16DF9}" dt="2025-09-25T14:40:41.054" v="24" actId="20577"/>
        <pc:sldMkLst>
          <pc:docMk/>
          <pc:sldMk cId="0" sldId="265"/>
        </pc:sldMkLst>
        <pc:spChg chg="add mod">
          <ac:chgData name="게스트 사용자" userId="" providerId="Windows Live" clId="Web-{C633CA50-7812-16C8-0D77-417C07F16DF9}" dt="2025-09-25T14:40:41.054" v="24" actId="20577"/>
          <ac:spMkLst>
            <pc:docMk/>
            <pc:sldMk cId="0" sldId="265"/>
            <ac:spMk id="21" creationId="{0BD0CAC9-542C-52E2-5DBD-A693AB7852BD}"/>
          </ac:spMkLst>
        </pc:spChg>
      </pc:sldChg>
      <pc:sldChg chg="addSp modSp">
        <pc:chgData name="게스트 사용자" userId="" providerId="Windows Live" clId="Web-{C633CA50-7812-16C8-0D77-417C07F16DF9}" dt="2025-09-25T14:40:56.976" v="30" actId="20577"/>
        <pc:sldMkLst>
          <pc:docMk/>
          <pc:sldMk cId="0" sldId="266"/>
        </pc:sldMkLst>
        <pc:spChg chg="add mod">
          <ac:chgData name="게스트 사용자" userId="" providerId="Windows Live" clId="Web-{C633CA50-7812-16C8-0D77-417C07F16DF9}" dt="2025-09-25T14:40:56.976" v="30" actId="20577"/>
          <ac:spMkLst>
            <pc:docMk/>
            <pc:sldMk cId="0" sldId="266"/>
            <ac:spMk id="8" creationId="{137694EA-448C-146A-A469-5C4D55C9441F}"/>
          </ac:spMkLst>
        </pc:spChg>
      </pc:sldChg>
      <pc:sldChg chg="addSp delSp modSp">
        <pc:chgData name="게스트 사용자" userId="" providerId="Windows Live" clId="Web-{C633CA50-7812-16C8-0D77-417C07F16DF9}" dt="2025-09-25T14:41:41.946" v="42"/>
        <pc:sldMkLst>
          <pc:docMk/>
          <pc:sldMk cId="0" sldId="267"/>
        </pc:sldMkLst>
        <pc:spChg chg="add mod">
          <ac:chgData name="게스트 사용자" userId="" providerId="Windows Live" clId="Web-{C633CA50-7812-16C8-0D77-417C07F16DF9}" dt="2025-09-25T14:41:03.273" v="33" actId="20577"/>
          <ac:spMkLst>
            <pc:docMk/>
            <pc:sldMk cId="0" sldId="267"/>
            <ac:spMk id="22" creationId="{741DF77B-A486-98F0-D607-E08057C16DA7}"/>
          </ac:spMkLst>
        </pc:spChg>
        <pc:spChg chg="del mod">
          <ac:chgData name="게스트 사용자" userId="" providerId="Windows Live" clId="Web-{C633CA50-7812-16C8-0D77-417C07F16DF9}" dt="2025-09-25T14:41:41.946" v="42"/>
          <ac:spMkLst>
            <pc:docMk/>
            <pc:sldMk cId="0" sldId="267"/>
            <ac:spMk id="40" creationId="{F90DE90B-7C99-2CEE-7DCE-8EF2C20144D7}"/>
          </ac:spMkLst>
        </pc:spChg>
      </pc:sldChg>
      <pc:sldChg chg="addSp delSp modSp">
        <pc:chgData name="게스트 사용자" userId="" providerId="Windows Live" clId="Web-{C633CA50-7812-16C8-0D77-417C07F16DF9}" dt="2025-09-25T14:41:58.259" v="46"/>
        <pc:sldMkLst>
          <pc:docMk/>
          <pc:sldMk cId="0" sldId="268"/>
        </pc:sldMkLst>
        <pc:spChg chg="add mod">
          <ac:chgData name="게스트 사용자" userId="" providerId="Windows Live" clId="Web-{C633CA50-7812-16C8-0D77-417C07F16DF9}" dt="2025-09-25T14:41:11.227" v="36" actId="20577"/>
          <ac:spMkLst>
            <pc:docMk/>
            <pc:sldMk cId="0" sldId="268"/>
            <ac:spMk id="5" creationId="{E199450B-50E0-6785-B7EA-EA6151F68C70}"/>
          </ac:spMkLst>
        </pc:spChg>
        <pc:spChg chg="del mod">
          <ac:chgData name="게스트 사용자" userId="" providerId="Windows Live" clId="Web-{C633CA50-7812-16C8-0D77-417C07F16DF9}" dt="2025-09-25T14:41:58.259" v="46"/>
          <ac:spMkLst>
            <pc:docMk/>
            <pc:sldMk cId="0" sldId="268"/>
            <ac:spMk id="9" creationId="{EEAE732F-7C77-462C-3E46-7E6BA0DF4D91}"/>
          </ac:spMkLst>
        </pc:spChg>
        <pc:picChg chg="mod">
          <ac:chgData name="게스트 사용자" userId="" providerId="Windows Live" clId="Web-{C633CA50-7812-16C8-0D77-417C07F16DF9}" dt="2025-09-25T14:41:54.806" v="44" actId="1076"/>
          <ac:picMkLst>
            <pc:docMk/>
            <pc:sldMk cId="0" sldId="268"/>
            <ac:picMk id="2" creationId="{C88B9A43-B563-1F1E-D222-6C1D9B0F2A87}"/>
          </ac:picMkLst>
        </pc:picChg>
      </pc:sldChg>
      <pc:sldChg chg="addSp delSp modSp">
        <pc:chgData name="게스트 사용자" userId="" providerId="Windows Live" clId="Web-{C633CA50-7812-16C8-0D77-417C07F16DF9}" dt="2025-09-25T14:44:31.855" v="84" actId="20577"/>
        <pc:sldMkLst>
          <pc:docMk/>
          <pc:sldMk cId="0" sldId="271"/>
        </pc:sldMkLst>
        <pc:spChg chg="del">
          <ac:chgData name="게스트 사용자" userId="" providerId="Windows Live" clId="Web-{C633CA50-7812-16C8-0D77-417C07F16DF9}" dt="2025-09-25T14:44:08.464" v="80"/>
          <ac:spMkLst>
            <pc:docMk/>
            <pc:sldMk cId="0" sldId="271"/>
            <ac:spMk id="5" creationId="{8BE7F0AE-A874-0FA4-FE0E-1A66D1AAECF5}"/>
          </ac:spMkLst>
        </pc:spChg>
        <pc:spChg chg="add mod">
          <ac:chgData name="게스트 사용자" userId="" providerId="Windows Live" clId="Web-{C633CA50-7812-16C8-0D77-417C07F16DF9}" dt="2025-09-25T14:44:31.855" v="84" actId="20577"/>
          <ac:spMkLst>
            <pc:docMk/>
            <pc:sldMk cId="0" sldId="271"/>
            <ac:spMk id="7" creationId="{C44D7784-59B3-4657-7C44-FFA8E6DAF0C4}"/>
          </ac:spMkLst>
        </pc:spChg>
      </pc:sldChg>
      <pc:sldChg chg="modSp">
        <pc:chgData name="게스트 사용자" userId="" providerId="Windows Live" clId="Web-{C633CA50-7812-16C8-0D77-417C07F16DF9}" dt="2025-09-25T14:41:26.383" v="40" actId="1076"/>
        <pc:sldMkLst>
          <pc:docMk/>
          <pc:sldMk cId="0" sldId="272"/>
        </pc:sldMkLst>
        <pc:spChg chg="mod">
          <ac:chgData name="게스트 사용자" userId="" providerId="Windows Live" clId="Web-{C633CA50-7812-16C8-0D77-417C07F16DF9}" dt="2025-09-25T14:41:26.383" v="40" actId="1076"/>
          <ac:spMkLst>
            <pc:docMk/>
            <pc:sldMk cId="0" sldId="272"/>
            <ac:spMk id="6" creationId="{DA883FE7-B8CB-2F4B-9769-7B3513E64A99}"/>
          </ac:spMkLst>
        </pc:spChg>
      </pc:sldChg>
      <pc:sldChg chg="addSp delSp modSp">
        <pc:chgData name="게스트 사용자" userId="" providerId="Windows Live" clId="Web-{C633CA50-7812-16C8-0D77-417C07F16DF9}" dt="2025-09-25T14:42:13.181" v="51" actId="20577"/>
        <pc:sldMkLst>
          <pc:docMk/>
          <pc:sldMk cId="0" sldId="273"/>
        </pc:sldMkLst>
        <pc:spChg chg="add mod">
          <ac:chgData name="게스트 사용자" userId="" providerId="Windows Live" clId="Web-{C633CA50-7812-16C8-0D77-417C07F16DF9}" dt="2025-09-25T14:42:13.181" v="51" actId="20577"/>
          <ac:spMkLst>
            <pc:docMk/>
            <pc:sldMk cId="0" sldId="273"/>
            <ac:spMk id="4" creationId="{B683F38F-2813-20C4-40A7-5F1D52585706}"/>
          </ac:spMkLst>
        </pc:spChg>
        <pc:spChg chg="del mod">
          <ac:chgData name="게스트 사용자" userId="" providerId="Windows Live" clId="Web-{C633CA50-7812-16C8-0D77-417C07F16DF9}" dt="2025-09-25T14:42:07.947" v="48"/>
          <ac:spMkLst>
            <pc:docMk/>
            <pc:sldMk cId="0" sldId="273"/>
            <ac:spMk id="25" creationId="{1D80F72D-E830-EAE8-3575-C3DEA024BEA8}"/>
          </ac:spMkLst>
        </pc:spChg>
      </pc:sldChg>
      <pc:sldChg chg="addSp modSp">
        <pc:chgData name="게스트 사용자" userId="" providerId="Windows Live" clId="Web-{C633CA50-7812-16C8-0D77-417C07F16DF9}" dt="2025-09-25T14:40:46.570" v="27" actId="20577"/>
        <pc:sldMkLst>
          <pc:docMk/>
          <pc:sldMk cId="0" sldId="274"/>
        </pc:sldMkLst>
        <pc:spChg chg="add mod">
          <ac:chgData name="게스트 사용자" userId="" providerId="Windows Live" clId="Web-{C633CA50-7812-16C8-0D77-417C07F16DF9}" dt="2025-09-25T14:40:46.570" v="27" actId="20577"/>
          <ac:spMkLst>
            <pc:docMk/>
            <pc:sldMk cId="0" sldId="274"/>
            <ac:spMk id="19" creationId="{FAAA88EA-435C-5201-C3D5-06BCD17F99E5}"/>
          </ac:spMkLst>
        </pc:spChg>
      </pc:sldChg>
      <pc:sldChg chg="modSp">
        <pc:chgData name="게스트 사용자" userId="" providerId="Windows Live" clId="Web-{C633CA50-7812-16C8-0D77-417C07F16DF9}" dt="2025-09-25T14:50:43.917" v="160" actId="1076"/>
        <pc:sldMkLst>
          <pc:docMk/>
          <pc:sldMk cId="0" sldId="275"/>
        </pc:sldMkLst>
        <pc:spChg chg="mod">
          <ac:chgData name="게스트 사용자" userId="" providerId="Windows Live" clId="Web-{C633CA50-7812-16C8-0D77-417C07F16DF9}" dt="2025-09-25T14:50:43.917" v="160" actId="1076"/>
          <ac:spMkLst>
            <pc:docMk/>
            <pc:sldMk cId="0" sldId="275"/>
            <ac:spMk id="5" creationId="{365CBA16-6C9E-A10D-0EE3-B7F5EE409AEC}"/>
          </ac:spMkLst>
        </pc:spChg>
      </pc:sldChg>
      <pc:sldChg chg="modSp">
        <pc:chgData name="게스트 사용자" userId="" providerId="Windows Live" clId="Web-{C633CA50-7812-16C8-0D77-417C07F16DF9}" dt="2025-09-25T14:50:52.746" v="163" actId="1076"/>
        <pc:sldMkLst>
          <pc:docMk/>
          <pc:sldMk cId="0" sldId="276"/>
        </pc:sldMkLst>
        <pc:spChg chg="mod">
          <ac:chgData name="게스트 사용자" userId="" providerId="Windows Live" clId="Web-{C633CA50-7812-16C8-0D77-417C07F16DF9}" dt="2025-09-25T14:50:52.746" v="163" actId="1076"/>
          <ac:spMkLst>
            <pc:docMk/>
            <pc:sldMk cId="0" sldId="276"/>
            <ac:spMk id="7" creationId="{630E9717-A603-6328-17DC-0526C062A70B}"/>
          </ac:spMkLst>
        </pc:spChg>
      </pc:sldChg>
      <pc:sldChg chg="addSp delSp modSp">
        <pc:chgData name="게스트 사용자" userId="" providerId="Windows Live" clId="Web-{C633CA50-7812-16C8-0D77-417C07F16DF9}" dt="2025-09-25T14:55:12.511" v="179" actId="1076"/>
        <pc:sldMkLst>
          <pc:docMk/>
          <pc:sldMk cId="2516648997" sldId="283"/>
        </pc:sldMkLst>
        <pc:spChg chg="del">
          <ac:chgData name="게스트 사용자" userId="" providerId="Windows Live" clId="Web-{C633CA50-7812-16C8-0D77-417C07F16DF9}" dt="2025-09-25T14:50:26.837" v="157"/>
          <ac:spMkLst>
            <pc:docMk/>
            <pc:sldMk cId="2516648997" sldId="283"/>
            <ac:spMk id="17" creationId="{B0D719E9-EC29-ACFD-D9A5-39F6A5DFE069}"/>
          </ac:spMkLst>
        </pc:spChg>
        <pc:spChg chg="add mod">
          <ac:chgData name="게스트 사용자" userId="" providerId="Windows Live" clId="Web-{C633CA50-7812-16C8-0D77-417C07F16DF9}" dt="2025-09-25T14:55:12.511" v="179" actId="1076"/>
          <ac:spMkLst>
            <pc:docMk/>
            <pc:sldMk cId="2516648997" sldId="283"/>
            <ac:spMk id="19" creationId="{781515B7-8EB6-0EAF-D5C0-3308B8C38CE4}"/>
          </ac:spMkLst>
        </pc:spChg>
      </pc:sldChg>
      <pc:sldChg chg="addSp delSp modSp">
        <pc:chgData name="게스트 사용자" userId="" providerId="Windows Live" clId="Web-{C633CA50-7812-16C8-0D77-417C07F16DF9}" dt="2025-09-25T14:42:28.166" v="55" actId="20577"/>
        <pc:sldMkLst>
          <pc:docMk/>
          <pc:sldMk cId="0" sldId="287"/>
        </pc:sldMkLst>
        <pc:spChg chg="del">
          <ac:chgData name="게스트 사용자" userId="" providerId="Windows Live" clId="Web-{C633CA50-7812-16C8-0D77-417C07F16DF9}" dt="2025-09-25T14:42:22.588" v="52"/>
          <ac:spMkLst>
            <pc:docMk/>
            <pc:sldMk cId="0" sldId="287"/>
            <ac:spMk id="5" creationId="{F31C2D70-19B5-3FA1-9E95-27B5C258BAED}"/>
          </ac:spMkLst>
        </pc:spChg>
        <pc:spChg chg="add mod">
          <ac:chgData name="게스트 사용자" userId="" providerId="Windows Live" clId="Web-{C633CA50-7812-16C8-0D77-417C07F16DF9}" dt="2025-09-25T14:42:28.166" v="55" actId="20577"/>
          <ac:spMkLst>
            <pc:docMk/>
            <pc:sldMk cId="0" sldId="287"/>
            <ac:spMk id="8" creationId="{978FF600-C453-506C-ECAC-C2A1F970F1D4}"/>
          </ac:spMkLst>
        </pc:spChg>
      </pc:sldChg>
      <pc:sldChg chg="addSp delSp modSp">
        <pc:chgData name="게스트 사용자" userId="" providerId="Windows Live" clId="Web-{C633CA50-7812-16C8-0D77-417C07F16DF9}" dt="2025-09-25T14:42:40.338" v="59" actId="20577"/>
        <pc:sldMkLst>
          <pc:docMk/>
          <pc:sldMk cId="0" sldId="288"/>
        </pc:sldMkLst>
        <pc:spChg chg="del">
          <ac:chgData name="게스트 사용자" userId="" providerId="Windows Live" clId="Web-{C633CA50-7812-16C8-0D77-417C07F16DF9}" dt="2025-09-25T14:42:34.791" v="56"/>
          <ac:spMkLst>
            <pc:docMk/>
            <pc:sldMk cId="0" sldId="288"/>
            <ac:spMk id="15" creationId="{FDA2A81B-0030-E8DE-E72D-7B5D59CB9511}"/>
          </ac:spMkLst>
        </pc:spChg>
        <pc:spChg chg="add mod">
          <ac:chgData name="게스트 사용자" userId="" providerId="Windows Live" clId="Web-{C633CA50-7812-16C8-0D77-417C07F16DF9}" dt="2025-09-25T14:42:40.338" v="59" actId="20577"/>
          <ac:spMkLst>
            <pc:docMk/>
            <pc:sldMk cId="0" sldId="288"/>
            <ac:spMk id="17" creationId="{6ADE06AB-166E-49D7-9EFD-9CCCEB7B9BBE}"/>
          </ac:spMkLst>
        </pc:spChg>
      </pc:sldChg>
      <pc:sldChg chg="addSp modSp">
        <pc:chgData name="게스트 사용자" userId="" providerId="Windows Live" clId="Web-{C633CA50-7812-16C8-0D77-417C07F16DF9}" dt="2025-09-25T14:42:47.666" v="62" actId="20577"/>
        <pc:sldMkLst>
          <pc:docMk/>
          <pc:sldMk cId="0" sldId="289"/>
        </pc:sldMkLst>
        <pc:spChg chg="add mod">
          <ac:chgData name="게스트 사용자" userId="" providerId="Windows Live" clId="Web-{C633CA50-7812-16C8-0D77-417C07F16DF9}" dt="2025-09-25T14:42:47.666" v="62" actId="20577"/>
          <ac:spMkLst>
            <pc:docMk/>
            <pc:sldMk cId="0" sldId="289"/>
            <ac:spMk id="7" creationId="{D7B224A3-9775-AA09-7FA3-1A666E2FE9E2}"/>
          </ac:spMkLst>
        </pc:spChg>
      </pc:sldChg>
      <pc:sldChg chg="addSp modSp">
        <pc:chgData name="게스트 사용자" userId="" providerId="Windows Live" clId="Web-{C633CA50-7812-16C8-0D77-417C07F16DF9}" dt="2025-09-25T14:45:57.341" v="103" actId="20577"/>
        <pc:sldMkLst>
          <pc:docMk/>
          <pc:sldMk cId="0" sldId="290"/>
        </pc:sldMkLst>
        <pc:spChg chg="mod">
          <ac:chgData name="게스트 사용자" userId="" providerId="Windows Live" clId="Web-{C633CA50-7812-16C8-0D77-417C07F16DF9}" dt="2025-09-25T14:45:57.341" v="103" actId="20577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게스트 사용자" userId="" providerId="Windows Live" clId="Web-{C633CA50-7812-16C8-0D77-417C07F16DF9}" dt="2025-09-25T14:42:55.979" v="65" actId="20577"/>
          <ac:spMkLst>
            <pc:docMk/>
            <pc:sldMk cId="0" sldId="290"/>
            <ac:spMk id="16" creationId="{861BB02D-0A9D-8E5F-A7F1-E5A4DC339272}"/>
          </ac:spMkLst>
        </pc:spChg>
      </pc:sldChg>
      <pc:sldChg chg="addSp delSp modSp">
        <pc:chgData name="게스트 사용자" userId="" providerId="Windows Live" clId="Web-{C633CA50-7812-16C8-0D77-417C07F16DF9}" dt="2025-09-25T14:45:09.262" v="94"/>
        <pc:sldMkLst>
          <pc:docMk/>
          <pc:sldMk cId="0" sldId="291"/>
        </pc:sldMkLst>
        <pc:spChg chg="add mod">
          <ac:chgData name="게스트 사용자" userId="" providerId="Windows Live" clId="Web-{C633CA50-7812-16C8-0D77-417C07F16DF9}" dt="2025-09-25T14:44:45.402" v="88" actId="20577"/>
          <ac:spMkLst>
            <pc:docMk/>
            <pc:sldMk cId="0" sldId="291"/>
            <ac:spMk id="6" creationId="{6933A572-C12A-EEF4-34F9-153876CBE483}"/>
          </ac:spMkLst>
        </pc:spChg>
        <pc:spChg chg="del">
          <ac:chgData name="게스트 사용자" userId="" providerId="Windows Live" clId="Web-{C633CA50-7812-16C8-0D77-417C07F16DF9}" dt="2025-09-25T14:45:09.262" v="94"/>
          <ac:spMkLst>
            <pc:docMk/>
            <pc:sldMk cId="0" sldId="291"/>
            <ac:spMk id="12" creationId="{96A94E79-5834-54A1-4208-88CE5A603150}"/>
          </ac:spMkLst>
        </pc:spChg>
      </pc:sldChg>
      <pc:sldChg chg="addSp delSp modSp">
        <pc:chgData name="게스트 사용자" userId="" providerId="Windows Live" clId="Web-{C633CA50-7812-16C8-0D77-417C07F16DF9}" dt="2025-09-25T14:45:05.372" v="93"/>
        <pc:sldMkLst>
          <pc:docMk/>
          <pc:sldMk cId="0" sldId="292"/>
        </pc:sldMkLst>
        <pc:spChg chg="add mod">
          <ac:chgData name="게스트 사용자" userId="" providerId="Windows Live" clId="Web-{C633CA50-7812-16C8-0D77-417C07F16DF9}" dt="2025-09-25T14:44:57.950" v="92" actId="20577"/>
          <ac:spMkLst>
            <pc:docMk/>
            <pc:sldMk cId="0" sldId="292"/>
            <ac:spMk id="5" creationId="{B5F234CB-566F-FE6F-5C35-5C0CE2914555}"/>
          </ac:spMkLst>
        </pc:spChg>
        <pc:spChg chg="del">
          <ac:chgData name="게스트 사용자" userId="" providerId="Windows Live" clId="Web-{C633CA50-7812-16C8-0D77-417C07F16DF9}" dt="2025-09-25T14:45:05.372" v="93"/>
          <ac:spMkLst>
            <pc:docMk/>
            <pc:sldMk cId="0" sldId="292"/>
            <ac:spMk id="10" creationId="{D4A56309-8426-3C65-D936-F2CDBDE87F87}"/>
          </ac:spMkLst>
        </pc:spChg>
      </pc:sldChg>
      <pc:sldChg chg="addSp delSp modSp">
        <pc:chgData name="게스트 사용자" userId="" providerId="Windows Live" clId="Web-{C633CA50-7812-16C8-0D77-417C07F16DF9}" dt="2025-09-25T14:45:27.903" v="99"/>
        <pc:sldMkLst>
          <pc:docMk/>
          <pc:sldMk cId="0" sldId="293"/>
        </pc:sldMkLst>
        <pc:spChg chg="add mod">
          <ac:chgData name="게스트 사용자" userId="" providerId="Windows Live" clId="Web-{C633CA50-7812-16C8-0D77-417C07F16DF9}" dt="2025-09-25T14:45:21.903" v="98" actId="20577"/>
          <ac:spMkLst>
            <pc:docMk/>
            <pc:sldMk cId="0" sldId="293"/>
            <ac:spMk id="4" creationId="{8B610DF3-BF87-D0BE-6AC5-EFB1F41EBEAE}"/>
          </ac:spMkLst>
        </pc:spChg>
        <pc:spChg chg="del">
          <ac:chgData name="게스트 사용자" userId="" providerId="Windows Live" clId="Web-{C633CA50-7812-16C8-0D77-417C07F16DF9}" dt="2025-09-25T14:45:27.903" v="99"/>
          <ac:spMkLst>
            <pc:docMk/>
            <pc:sldMk cId="0" sldId="293"/>
            <ac:spMk id="8" creationId="{D3ACF684-36EC-284E-49E3-F2B37092A6F7}"/>
          </ac:spMkLst>
        </pc:spChg>
      </pc:sldChg>
      <pc:sldChg chg="addSp delSp modSp">
        <pc:chgData name="게스트 사용자" userId="" providerId="Windows Live" clId="Web-{C633CA50-7812-16C8-0D77-417C07F16DF9}" dt="2025-09-25T14:49:36.829" v="146"/>
        <pc:sldMkLst>
          <pc:docMk/>
          <pc:sldMk cId="0" sldId="294"/>
        </pc:sldMkLst>
        <pc:spChg chg="add mod">
          <ac:chgData name="게스트 사용자" userId="" providerId="Windows Live" clId="Web-{C633CA50-7812-16C8-0D77-417C07F16DF9}" dt="2025-09-25T14:49:32.501" v="145" actId="20577"/>
          <ac:spMkLst>
            <pc:docMk/>
            <pc:sldMk cId="0" sldId="294"/>
            <ac:spMk id="3" creationId="{F898097B-87DB-0473-62C0-4AB267597DF4}"/>
          </ac:spMkLst>
        </pc:spChg>
        <pc:spChg chg="del">
          <ac:chgData name="게스트 사용자" userId="" providerId="Windows Live" clId="Web-{C633CA50-7812-16C8-0D77-417C07F16DF9}" dt="2025-09-25T14:49:36.829" v="146"/>
          <ac:spMkLst>
            <pc:docMk/>
            <pc:sldMk cId="0" sldId="294"/>
            <ac:spMk id="9" creationId="{EB93F441-CD56-EFAB-2CDE-8BBB2BDD321C}"/>
          </ac:spMkLst>
        </pc:spChg>
      </pc:sldChg>
      <pc:sldChg chg="addSp modSp">
        <pc:chgData name="게스트 사용자" userId="" providerId="Windows Live" clId="Web-{C633CA50-7812-16C8-0D77-417C07F16DF9}" dt="2025-09-25T14:50:06.663" v="153" actId="20577"/>
        <pc:sldMkLst>
          <pc:docMk/>
          <pc:sldMk cId="0" sldId="296"/>
        </pc:sldMkLst>
        <pc:spChg chg="add mod">
          <ac:chgData name="게스트 사용자" userId="" providerId="Windows Live" clId="Web-{C633CA50-7812-16C8-0D77-417C07F16DF9}" dt="2025-09-25T14:50:06.663" v="153" actId="20577"/>
          <ac:spMkLst>
            <pc:docMk/>
            <pc:sldMk cId="0" sldId="296"/>
            <ac:spMk id="7" creationId="{B1D63613-924E-D1C1-7B77-671F43C29C7B}"/>
          </ac:spMkLst>
        </pc:spChg>
      </pc:sldChg>
      <pc:sldChg chg="addSp delSp modSp">
        <pc:chgData name="게스트 사용자" userId="" providerId="Windows Live" clId="Web-{C633CA50-7812-16C8-0D77-417C07F16DF9}" dt="2025-09-25T14:49:20.375" v="141" actId="20577"/>
        <pc:sldMkLst>
          <pc:docMk/>
          <pc:sldMk cId="2494706608" sldId="297"/>
        </pc:sldMkLst>
        <pc:spChg chg="del">
          <ac:chgData name="게스트 사용자" userId="" providerId="Windows Live" clId="Web-{C633CA50-7812-16C8-0D77-417C07F16DF9}" dt="2025-09-25T14:49:05.937" v="139"/>
          <ac:spMkLst>
            <pc:docMk/>
            <pc:sldMk cId="2494706608" sldId="297"/>
            <ac:spMk id="9" creationId="{A61F7059-A3F4-1F74-D8E1-ED9100520274}"/>
          </ac:spMkLst>
        </pc:spChg>
        <pc:spChg chg="add mod">
          <ac:chgData name="게스트 사용자" userId="" providerId="Windows Live" clId="Web-{C633CA50-7812-16C8-0D77-417C07F16DF9}" dt="2025-09-25T14:49:20.375" v="141" actId="20577"/>
          <ac:spMkLst>
            <pc:docMk/>
            <pc:sldMk cId="2494706608" sldId="297"/>
            <ac:spMk id="11" creationId="{E77C8234-CBFD-D45C-C92C-384DECEE06EE}"/>
          </ac:spMkLst>
        </pc:spChg>
      </pc:sldChg>
      <pc:sldChg chg="addSp delSp modSp">
        <pc:chgData name="게스트 사용자" userId="" providerId="Windows Live" clId="Web-{C633CA50-7812-16C8-0D77-417C07F16DF9}" dt="2025-09-25T14:46:40.435" v="112"/>
        <pc:sldMkLst>
          <pc:docMk/>
          <pc:sldMk cId="849074085" sldId="298"/>
        </pc:sldMkLst>
        <pc:spChg chg="del">
          <ac:chgData name="게스트 사용자" userId="" providerId="Windows Live" clId="Web-{C633CA50-7812-16C8-0D77-417C07F16DF9}" dt="2025-09-25T14:46:40.435" v="112"/>
          <ac:spMkLst>
            <pc:docMk/>
            <pc:sldMk cId="849074085" sldId="298"/>
            <ac:spMk id="9" creationId="{438C04C2-F911-103A-4150-48C1B57A27A0}"/>
          </ac:spMkLst>
        </pc:spChg>
        <pc:spChg chg="add mod">
          <ac:chgData name="게스트 사용자" userId="" providerId="Windows Live" clId="Web-{C633CA50-7812-16C8-0D77-417C07F16DF9}" dt="2025-09-25T14:46:37.185" v="111" actId="20577"/>
          <ac:spMkLst>
            <pc:docMk/>
            <pc:sldMk cId="849074085" sldId="298"/>
            <ac:spMk id="10" creationId="{57AB6BE7-2003-1477-495E-0EF0CA23E782}"/>
          </ac:spMkLst>
        </pc:spChg>
      </pc:sldChg>
      <pc:sldChg chg="del">
        <pc:chgData name="게스트 사용자" userId="" providerId="Windows Live" clId="Web-{C633CA50-7812-16C8-0D77-417C07F16DF9}" dt="2025-09-25T14:36:44.748" v="0"/>
        <pc:sldMkLst>
          <pc:docMk/>
          <pc:sldMk cId="2898505109" sldId="299"/>
        </pc:sldMkLst>
      </pc:sldChg>
      <pc:sldChg chg="addSp delSp modSp">
        <pc:chgData name="게스트 사용자" userId="" providerId="Windows Live" clId="Web-{C633CA50-7812-16C8-0D77-417C07F16DF9}" dt="2025-09-25T14:53:34.616" v="178" actId="1076"/>
        <pc:sldMkLst>
          <pc:docMk/>
          <pc:sldMk cId="1981457285" sldId="300"/>
        </pc:sldMkLst>
        <pc:spChg chg="mod">
          <ac:chgData name="게스트 사용자" userId="" providerId="Windows Live" clId="Web-{C633CA50-7812-16C8-0D77-417C07F16DF9}" dt="2025-09-25T14:46:03.747" v="105" actId="20577"/>
          <ac:spMkLst>
            <pc:docMk/>
            <pc:sldMk cId="1981457285" sldId="300"/>
            <ac:spMk id="2" creationId="{6E1FF7CA-E541-30BD-1AA2-3CF46A9165F7}"/>
          </ac:spMkLst>
        </pc:spChg>
        <pc:spChg chg="add mod">
          <ac:chgData name="게스트 사용자" userId="" providerId="Windows Live" clId="Web-{C633CA50-7812-16C8-0D77-417C07F16DF9}" dt="2025-09-25T14:43:03.463" v="69" actId="20577"/>
          <ac:spMkLst>
            <pc:docMk/>
            <pc:sldMk cId="1981457285" sldId="300"/>
            <ac:spMk id="5" creationId="{BF93147F-4C63-1717-A4A8-559E328DE04B}"/>
          </ac:spMkLst>
        </pc:spChg>
        <pc:spChg chg="del">
          <ac:chgData name="게스트 사용자" userId="" providerId="Windows Live" clId="Web-{C633CA50-7812-16C8-0D77-417C07F16DF9}" dt="2025-09-25T14:51:36.577" v="164"/>
          <ac:spMkLst>
            <pc:docMk/>
            <pc:sldMk cId="1981457285" sldId="300"/>
            <ac:spMk id="13" creationId="{BB9F86F9-B045-8737-DFDF-36E664F7CB6D}"/>
          </ac:spMkLst>
        </pc:spChg>
        <pc:spChg chg="mod">
          <ac:chgData name="게스트 사용자" userId="" providerId="Windows Live" clId="Web-{C633CA50-7812-16C8-0D77-417C07F16DF9}" dt="2025-09-25T14:53:19.225" v="176" actId="20577"/>
          <ac:spMkLst>
            <pc:docMk/>
            <pc:sldMk cId="1981457285" sldId="300"/>
            <ac:spMk id="15" creationId="{CCB9287A-EC67-BE12-E5BB-AB0045EE57BC}"/>
          </ac:spMkLst>
        </pc:spChg>
        <pc:picChg chg="add mod">
          <ac:chgData name="게스트 사용자" userId="" providerId="Windows Live" clId="Web-{C633CA50-7812-16C8-0D77-417C07F16DF9}" dt="2025-09-25T14:53:34.616" v="178" actId="1076"/>
          <ac:picMkLst>
            <pc:docMk/>
            <pc:sldMk cId="1981457285" sldId="300"/>
            <ac:picMk id="6" creationId="{95AF376A-6FF9-6A10-124E-D15BBB670885}"/>
          </ac:picMkLst>
        </pc:picChg>
        <pc:picChg chg="mod modCrop">
          <ac:chgData name="게스트 사용자" userId="" providerId="Windows Live" clId="Web-{C633CA50-7812-16C8-0D77-417C07F16DF9}" dt="2025-09-25T14:47:34.139" v="115" actId="1076"/>
          <ac:picMkLst>
            <pc:docMk/>
            <pc:sldMk cId="1981457285" sldId="300"/>
            <ac:picMk id="23" creationId="{DAA4482D-98F8-E871-B303-FD87F3EECAF4}"/>
          </ac:picMkLst>
        </pc:picChg>
      </pc:sldChg>
      <pc:sldChg chg="addSp delSp modSp">
        <pc:chgData name="게스트 사용자" userId="" providerId="Windows Live" clId="Web-{C633CA50-7812-16C8-0D77-417C07F16DF9}" dt="2025-09-25T14:46:20.279" v="108" actId="20577"/>
        <pc:sldMkLst>
          <pc:docMk/>
          <pc:sldMk cId="3020968028" sldId="301"/>
        </pc:sldMkLst>
        <pc:spChg chg="mod">
          <ac:chgData name="게스트 사용자" userId="" providerId="Windows Live" clId="Web-{C633CA50-7812-16C8-0D77-417C07F16DF9}" dt="2025-09-25T14:46:20.279" v="108" actId="20577"/>
          <ac:spMkLst>
            <pc:docMk/>
            <pc:sldMk cId="3020968028" sldId="301"/>
            <ac:spMk id="2" creationId="{A6FDB93A-C0A2-A38C-4A71-E636CDA4013B}"/>
          </ac:spMkLst>
        </pc:spChg>
        <pc:spChg chg="add mod">
          <ac:chgData name="게스트 사용자" userId="" providerId="Windows Live" clId="Web-{C633CA50-7812-16C8-0D77-417C07F16DF9}" dt="2025-09-25T14:43:58.308" v="79" actId="20577"/>
          <ac:spMkLst>
            <pc:docMk/>
            <pc:sldMk cId="3020968028" sldId="301"/>
            <ac:spMk id="6" creationId="{BDF06F87-A1E5-54F8-A47C-843E2CA1654D}"/>
          </ac:spMkLst>
        </pc:spChg>
        <pc:spChg chg="del">
          <ac:chgData name="게스트 사용자" userId="" providerId="Windows Live" clId="Web-{C633CA50-7812-16C8-0D77-417C07F16DF9}" dt="2025-09-25T14:43:20.229" v="71"/>
          <ac:spMkLst>
            <pc:docMk/>
            <pc:sldMk cId="3020968028" sldId="301"/>
            <ac:spMk id="17" creationId="{F6FCC737-3C9E-5F74-E995-FD10CAFFABA0}"/>
          </ac:spMkLst>
        </pc:spChg>
        <pc:graphicFrameChg chg="mod modGraphic">
          <ac:chgData name="게스트 사용자" userId="" providerId="Windows Live" clId="Web-{C633CA50-7812-16C8-0D77-417C07F16DF9}" dt="2025-09-25T14:43:44.698" v="76" actId="1076"/>
          <ac:graphicFrameMkLst>
            <pc:docMk/>
            <pc:sldMk cId="3020968028" sldId="301"/>
            <ac:graphicFrameMk id="5" creationId="{9D7EC668-1710-56C8-C686-935C3E1C4E9A}"/>
          </ac:graphicFrameMkLst>
        </pc:graphicFrameChg>
        <pc:picChg chg="mod modCrop">
          <ac:chgData name="게스트 사용자" userId="" providerId="Windows Live" clId="Web-{C633CA50-7812-16C8-0D77-417C07F16DF9}" dt="2025-09-25T14:37:11.437" v="4" actId="1076"/>
          <ac:picMkLst>
            <pc:docMk/>
            <pc:sldMk cId="3020968028" sldId="301"/>
            <ac:picMk id="23" creationId="{C9E582C2-E5E4-2DE9-D09F-5B82B78C7FB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34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pPr>
              <a:lnSpc>
                <a:spcPts val="2974"/>
              </a:lnSpc>
            </a:pP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안정적이고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확장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가능한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제공을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위해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>
              <a:lnSpc>
                <a:spcPts val="2974"/>
              </a:lnSpc>
            </a:pP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최신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스택을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활용하여,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유연한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아키텍처를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설계했습니다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1300" dirty="0">
              <a:latin typeface="DM Sans"/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C69A-52DB-D4FE-10D1-32829D65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A7A97-59A2-A834-D365-4CE078280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5779F-AC7E-77D7-A28D-8B5C07063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E5C3-7D74-F4CD-3F3E-A50C7F70B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75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1F20C-C925-C085-00C3-7CE876DB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9FC0D-E9B2-4824-F254-0CFF93CF1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CF2D60-BE1D-1E02-AC37-D6980CC4D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05BE-D45D-D642-E9D9-56D53B582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40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2F92F-5AFA-A3F3-0AD6-9FBEBAC2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423E5-3550-21F4-08B0-C25420D60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4207D-FEF4-8AFA-6CEA-A5AF851C9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47745-3321-71D5-6B2A-6305745E1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2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2A0A-EFD6-F795-BE8D-6F1D78D6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56370-52DC-8CAD-BBCE-7308A2240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A9532-3F82-3026-B25F-E137DE019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5C0F-6F42-8A26-54FD-BC457D0BE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9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4D53-06D2-50A1-9D55-6487F5A8B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2E82C5-645C-F209-577C-3297C60152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350B0-64AA-73DD-4D6A-6845BDE46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pPr defTabSz="693590"/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자립준비청년들은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홀로서기를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시작하며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복합적인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직면합니다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이들이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문제는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단순한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빈곤을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넘어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삶의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여러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걸쳐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endParaRPr lang="en-US" altLang="ko-KR" sz="900">
              <a:latin typeface="DM Sans" pitchFamily="2" charset="0"/>
            </a:endParaRPr>
          </a:p>
          <a:p>
            <a:pPr defTabSz="693590"/>
            <a:r>
              <a:rPr lang="ko-KR" altLang="en-US" sz="900">
                <a:latin typeface="DM Sans" pitchFamily="2" charset="0"/>
              </a:rPr>
              <a:t>복잡한 지원 제도 </a:t>
            </a:r>
            <a:r>
              <a:rPr lang="en-US" altLang="ko-KR" sz="900">
                <a:latin typeface="DM Sans" pitchFamily="2" charset="0"/>
              </a:rPr>
              <a:t>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수많은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정책과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제도가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있지만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정보가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흩어져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있고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절차가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복잡하여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정작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청년들이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활용하기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어렵습니다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부족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상황과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맞는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상담과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부족합니다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획일적인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실질적인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자립으로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이어지기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어렵습니다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편견과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고립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세상의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편견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속에서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심리적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정서적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고립감을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느끼기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쉬우며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건강한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구성원으로의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성장을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저해하는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요인이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endParaRPr lang="en-US" altLang="ko-KR" sz="900"/>
          </a:p>
          <a:p>
            <a:pPr defTabSz="69359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F2C8-77C3-9905-067E-78A67BCC3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2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pPr defTabSz="954176"/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즉, 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세 축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모두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80%에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가까운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높은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수요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확인되며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,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원자료만으로는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특정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축이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두드러지지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않고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ko-KR" altLang="en-US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전반으로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고른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필요성이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들어남</a:t>
            </a:r>
            <a:endParaRPr lang="en-US" altLang="ko-KR" dirty="0">
              <a:solidFill>
                <a:srgbClr val="2C2821"/>
              </a:solidFill>
              <a:latin typeface="Lora"/>
              <a:ea typeface="Lora" pitchFamily="34" charset="-122"/>
              <a:cs typeface="Lora" pitchFamily="34" charset="-120"/>
            </a:endParaRPr>
          </a:p>
          <a:p>
            <a:pPr defTabSz="954176"/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      이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수치는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보호종료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후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가장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필요로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하는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지원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영역을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보여주는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근거로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,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이후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기능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</a:p>
          <a:p>
            <a:pPr defTabSz="954176"/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우선순위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도출의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출발점을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보여지만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원자료의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표본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수가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적어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대표성엔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한계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endParaRPr lang="en-US" altLang="ko-KR" dirty="0"/>
          </a:p>
          <a:p>
            <a:pPr defTabSz="954176"/>
            <a:endParaRPr lang="en-US" altLang="ko-KR" dirty="0">
              <a:solidFill>
                <a:srgbClr val="000000"/>
              </a:solidFill>
              <a:ea typeface="+mn-lt"/>
              <a:cs typeface="+mn-lt"/>
            </a:endParaRPr>
          </a:p>
          <a:p>
            <a:pPr defTabSz="954176"/>
            <a:endParaRPr lang="en-US" altLang="ko-KR" dirty="0">
              <a:latin typeface="Lora"/>
              <a:ea typeface="Calibri"/>
              <a:cs typeface="Calibri"/>
            </a:endParaRPr>
          </a:p>
          <a:p>
            <a:pPr defTabSz="954176"/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원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자료의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도움률을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평균으로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두고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정규분포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(σ=0.10)를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가정해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가상의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2,000명을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생성</a:t>
            </a:r>
            <a:endParaRPr lang="en-US" altLang="ko-KR" sz="1300" dirty="0"/>
          </a:p>
          <a:p>
            <a:pPr defTabSz="954176"/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축별로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평균과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95%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신뢰구간을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계산했고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임계값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0.78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기준으로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고수요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비고수요를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나눠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카이제곱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검정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진행</a:t>
            </a:r>
            <a:endParaRPr lang="en-US" altLang="ko-KR" sz="1300" dirty="0"/>
          </a:p>
          <a:p>
            <a:pPr defTabSz="954176"/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그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결과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주거축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평균이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상대적으로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높고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,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고수요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비율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차이가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통계적으로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유의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(p=0.0023)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했습니다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.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해석은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간단합니다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.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원자료는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'세 축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모두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', </a:t>
            </a:r>
            <a:endParaRPr lang="en-US" altLang="ko-KR" sz="1300" dirty="0">
              <a:solidFill>
                <a:srgbClr val="000000"/>
              </a:solidFill>
              <a:latin typeface="Lora"/>
              <a:ea typeface="Calibri" panose="020F0502020204030204"/>
              <a:cs typeface="Calibri" panose="020F0502020204030204"/>
            </a:endParaRPr>
          </a:p>
          <a:p>
            <a:pPr defTabSz="954176"/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시뮬레이션은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'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그중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주거가</a:t>
            </a:r>
            <a:r>
              <a:rPr lang="en-US" altLang="ko-KR" sz="1300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우선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일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가능성이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크다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'</a:t>
            </a:r>
            <a:endParaRPr lang="en-US" altLang="ko-KR" sz="1300" dirty="0">
              <a:latin typeface="Lora"/>
              <a:ea typeface="Calibri"/>
              <a:cs typeface="Calibri"/>
            </a:endParaRPr>
          </a:p>
          <a:p>
            <a:pPr defTabSz="954176"/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이를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토대로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정책자료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조사했으나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모든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지원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내용이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경제지원임을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확인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후 주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기능으로서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'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경제기능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'을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우선</a:t>
            </a:r>
            <a:r>
              <a:rPr lang="en-US" altLang="ko-KR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구현</a:t>
            </a:r>
            <a:r>
              <a:rPr lang="en-US" altLang="ko-KR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사항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으로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설정</a:t>
            </a:r>
            <a:endParaRPr lang="en-US" altLang="ko-KR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04603-06F3-C56B-895D-880EFC144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CE247-77F0-9F44-5266-3719B05D6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9AA39-3877-33D4-5423-698FD64D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97162-944C-F262-CEA9-B71D65244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4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848D-6952-3D9E-99EA-CE79568AC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D8E82-5385-D3A5-811C-D33C0BD35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CB639-B36A-E4F2-5DCB-B06CD1D15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7401A-2329-11E7-1689-F343D230F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pPr defTabSz="693590"/>
            <a:r>
              <a:rPr lang="ko-KR" altLang="ko-KR" sz="900">
                <a:latin typeface="DM Sans" pitchFamily="2" charset="0"/>
              </a:rPr>
              <a:t>이러한 문제들을 해결하기 위해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저희는 </a:t>
            </a:r>
            <a:r>
              <a:rPr lang="en-US" altLang="ko-KR" sz="900">
                <a:latin typeface="DM Sans" pitchFamily="2" charset="0"/>
              </a:rPr>
              <a:t>AI </a:t>
            </a:r>
            <a:r>
              <a:rPr lang="ko-KR" altLang="ko-KR" sz="900">
                <a:latin typeface="DM Sans" pitchFamily="2" charset="0"/>
              </a:rPr>
              <a:t>컨설팅 </a:t>
            </a:r>
            <a:r>
              <a:rPr lang="en-US" altLang="ko-KR" sz="900">
                <a:latin typeface="DM Sans" pitchFamily="2" charset="0"/>
              </a:rPr>
              <a:t>Agent '</a:t>
            </a:r>
            <a:r>
              <a:rPr lang="ko-KR" altLang="ko-KR" sz="900">
                <a:latin typeface="DM Sans" pitchFamily="2" charset="0"/>
              </a:rPr>
              <a:t>이루다</a:t>
            </a:r>
            <a:r>
              <a:rPr lang="en-US" altLang="ko-KR" sz="900">
                <a:latin typeface="DM Sans" pitchFamily="2" charset="0"/>
              </a:rPr>
              <a:t>'</a:t>
            </a:r>
            <a:r>
              <a:rPr lang="ko-KR" altLang="ko-KR" sz="900">
                <a:latin typeface="DM Sans" pitchFamily="2" charset="0"/>
              </a:rPr>
              <a:t>를 제안합니다</a:t>
            </a:r>
            <a:r>
              <a:rPr lang="en-US" altLang="ko-KR" sz="900">
                <a:latin typeface="DM Sans" pitchFamily="2" charset="0"/>
              </a:rPr>
              <a:t>. '</a:t>
            </a:r>
            <a:r>
              <a:rPr lang="ko-KR" altLang="ko-KR" sz="900">
                <a:latin typeface="DM Sans" pitchFamily="2" charset="0"/>
              </a:rPr>
              <a:t>이루다</a:t>
            </a:r>
            <a:r>
              <a:rPr lang="en-US" altLang="ko-KR" sz="900">
                <a:latin typeface="DM Sans" pitchFamily="2" charset="0"/>
              </a:rPr>
              <a:t>'</a:t>
            </a:r>
            <a:r>
              <a:rPr lang="ko-KR" altLang="ko-KR" sz="900">
                <a:latin typeface="DM Sans" pitchFamily="2" charset="0"/>
              </a:rPr>
              <a:t>는 </a:t>
            </a:r>
            <a:r>
              <a:rPr lang="en-US" altLang="ko-KR" sz="900">
                <a:latin typeface="DM Sans" pitchFamily="2" charset="0"/>
              </a:rPr>
              <a:t>(</a:t>
            </a:r>
            <a:r>
              <a:rPr lang="ko-KR" altLang="ko-KR" sz="900">
                <a:latin typeface="DM Sans" pitchFamily="2" charset="0"/>
              </a:rPr>
              <a:t>준비</a:t>
            </a:r>
            <a:r>
              <a:rPr lang="en-US" altLang="ko-KR" sz="900">
                <a:latin typeface="DM Sans" pitchFamily="2" charset="0"/>
              </a:rPr>
              <a:t> </a:t>
            </a:r>
            <a:r>
              <a:rPr lang="ko-KR" altLang="ko-KR" sz="900">
                <a:latin typeface="DM Sans" pitchFamily="2" charset="0"/>
              </a:rPr>
              <a:t>없이 세상에 떠밀릴</a:t>
            </a:r>
            <a:r>
              <a:rPr lang="en-US" altLang="ko-KR" sz="900">
                <a:latin typeface="DM Sans" pitchFamily="2" charset="0"/>
              </a:rPr>
              <a:t>) </a:t>
            </a:r>
            <a:r>
              <a:rPr lang="ko-KR" altLang="ko-KR" sz="900">
                <a:latin typeface="DM Sans" pitchFamily="2" charset="0"/>
              </a:rPr>
              <a:t>자립준비청년 한 명 한 명에게 </a:t>
            </a:r>
            <a:r>
              <a:rPr lang="ko-KR" altLang="ko-KR" sz="900" err="1">
                <a:latin typeface="DM Sans" pitchFamily="2" charset="0"/>
              </a:rPr>
              <a:t>맞춤화된</a:t>
            </a:r>
            <a:r>
              <a:rPr lang="ko-KR" altLang="ko-KR" sz="900">
                <a:latin typeface="DM Sans" pitchFamily="2" charset="0"/>
              </a:rPr>
              <a:t> 길잡이가 되어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정보의 격차를 해소하고 자립의 모든 과정을 따뜻하게 지원하는 든든한 동반자입니다</a:t>
            </a:r>
            <a:r>
              <a:rPr lang="en-US" altLang="ko-KR" sz="900">
                <a:latin typeface="DM Sans" pitchFamily="2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A13ED-CFB0-F57C-31E9-FA1998035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152A26C-8E14-02B5-3D01-6A17FEA52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F0DF783-EA51-8D13-D60E-696B0A29D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7C44998-BA93-1C43-A256-F166FB0FE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1015BA5-1F2F-5CEF-3EB6-D1532F92F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C9C662E-DF4B-319C-F0DC-08A3C81E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160AAE2-1244-5FB9-B103-CDDFECA1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E657089-9C7B-22CA-8582-35F182BD9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9AA576FE-AD64-F3F9-2CA5-0F40713AC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18A5C32-E81B-5683-44D6-87D1E8416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239CB31-9113-3F6E-509B-800BD8FDD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D374CF4-B6AD-AC3B-1E7B-4BEE5CF90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6989A05-5F0D-0FFA-87EB-7229D040A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3B8D347-B8BC-5C9C-C64E-04A26F299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E8C4AB9-0B33-B1E9-C301-D8759FFE7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  <p:extLst>
      <p:ext uri="{BB962C8B-B14F-4D97-AF65-F5344CB8AC3E}">
        <p14:creationId xmlns:p14="http://schemas.microsoft.com/office/powerpoint/2010/main" val="42717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1A06D1B-48E1-9404-8851-5CF12C95D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B59532A-3753-BA4C-C4AD-8078F9CC0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656AAE5-F866-5D27-9AFE-83AA7C92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9DAD65FF-AE52-25E7-90EE-061E86266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E78D3FA-DFB9-CEBC-59E7-418FAE8B8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6D14F3B-EE62-1E4C-D80D-784A41DD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5574D69-D88C-4864-C156-25B545945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F222BD-D54A-E411-D658-B486EAACB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microsoft.com/office/2007/relationships/hdphoto" Target="../media/hdphoto3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jpe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7117" y="1766512"/>
            <a:ext cx="5120878" cy="1325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자립청소년 </a:t>
            </a:r>
            <a:r>
              <a:rPr lang="en-US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지원을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위한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PT Serif" pitchFamily="34" charset="-120"/>
            </a:endParaRPr>
          </a:p>
          <a:p>
            <a:pPr algn="ctr">
              <a:lnSpc>
                <a:spcPts val="5000"/>
              </a:lnSpc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AI </a:t>
            </a:r>
            <a:r>
              <a:rPr lang="en-US" altLang="ko-KR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컨설팅</a:t>
            </a: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Agent</a:t>
            </a:r>
            <a:endParaRPr lang="en-US" altLang="ko-KR" sz="4000">
              <a:solidFill>
                <a:schemeClr val="tx1">
                  <a:lumMod val="75000"/>
                  <a:lumOff val="25000"/>
                </a:schemeClr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97961" y="1470303"/>
            <a:ext cx="512087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endParaRPr lang="en-US" sz="40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4ED6EC-AEE0-D88A-CA02-28268B0945A5}"/>
              </a:ext>
            </a:extLst>
          </p:cNvPr>
          <p:cNvGrpSpPr/>
          <p:nvPr/>
        </p:nvGrpSpPr>
        <p:grpSpPr>
          <a:xfrm>
            <a:off x="6169103" y="3276876"/>
            <a:ext cx="7778591" cy="2154091"/>
            <a:chOff x="6071668" y="4211876"/>
            <a:chExt cx="7778591" cy="2154091"/>
          </a:xfrm>
        </p:grpSpPr>
        <p:sp>
          <p:nvSpPr>
            <p:cNvPr id="5" name="Text 2"/>
            <p:cNvSpPr/>
            <p:nvPr/>
          </p:nvSpPr>
          <p:spPr>
            <a:xfrm>
              <a:off x="6071668" y="4211876"/>
              <a:ext cx="7778591" cy="2154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5100"/>
                </a:lnSpc>
              </a:pPr>
              <a:r>
                <a:rPr lang="en-US" sz="9600" err="1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이루다</a:t>
              </a:r>
              <a:r>
                <a:rPr lang="en-US" sz="9600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 : </a:t>
              </a:r>
              <a:r>
                <a:rPr lang="en-US" sz="9600" err="1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iruda</a:t>
              </a:r>
              <a:endParaRPr lang="en-US" sz="9600">
                <a:latin typeface="한컴 울주 반구대 암각화체"/>
                <a:ea typeface="한컴 울주 반구대 암각화체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8671266" y="5651516"/>
              <a:ext cx="4798846" cy="312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500" b="1">
                  <a:solidFill>
                    <a:srgbClr val="383838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기술과 따뜻함이 만나는 새로운 자립 지원 시스템</a:t>
              </a:r>
              <a:endParaRPr lang="en-US" sz="1500"/>
            </a:p>
          </p:txBody>
        </p:sp>
      </p:grpSp>
      <p:sp>
        <p:nvSpPr>
          <p:cNvPr id="7" name="Text 4"/>
          <p:cNvSpPr/>
          <p:nvPr/>
        </p:nvSpPr>
        <p:spPr>
          <a:xfrm>
            <a:off x="6169104" y="7067550"/>
            <a:ext cx="7778591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450"/>
              </a:lnSpc>
            </a:pP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STC (</a:t>
            </a:r>
            <a:r>
              <a:rPr lang="ko-KR" alt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세이브 더 칠드런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)</a:t>
            </a: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| 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 </a:t>
            </a:r>
            <a:r>
              <a:rPr lang="en-US" sz="1600" b="1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배정윤</a:t>
            </a: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1600" b="1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이상진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, </a:t>
            </a:r>
            <a:r>
              <a:rPr lang="ko-KR" alt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김준희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</a:t>
            </a: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600" b="1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이상엽</a:t>
            </a:r>
            <a:endParaRPr lang="en-US" sz="1600" b="1" dirty="0">
              <a:solidFill>
                <a:srgbClr val="383838"/>
              </a:solidFill>
              <a:latin typeface="DM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CC76F-C912-8ADA-6798-5778FDF2F71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-1-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20677-342E-5530-8D77-4DB2E0E25169}"/>
              </a:ext>
            </a:extLst>
          </p:cNvPr>
          <p:cNvSpPr txBox="1"/>
          <p:nvPr/>
        </p:nvSpPr>
        <p:spPr>
          <a:xfrm>
            <a:off x="12753298" y="7384137"/>
            <a:ext cx="12580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400" dirty="0">
                <a:ea typeface="맑은 고딕"/>
                <a:cs typeface="Calibri"/>
              </a:rPr>
              <a:t>2025-09-26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68869" y="15768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이루다'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의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핵심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기술과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데이터를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기반으로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다양한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영역으로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서비스를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확장하여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더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넓은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사회적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가치를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창출할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393189"/>
            <a:ext cx="3048000" cy="304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872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다국어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793790" y="6295430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외국인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다문화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가정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청소년을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언어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장벽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없는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지원시스템을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구축합니다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9" y="2393189"/>
            <a:ext cx="3048119" cy="3048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음성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인터페이스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4125278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디지털 기기 사용이 어려운 사용자를 위해 챗봇 및 음성 인식 기능을 도입합니다.</a:t>
            </a:r>
            <a:endParaRPr lang="en-US" sz="175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5" y="2393189"/>
            <a:ext cx="3048119" cy="3048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민간·기업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연계</a:t>
            </a:r>
            <a:endParaRPr lang="en-US" sz="2400" b="1" dirty="0"/>
          </a:p>
        </p:txBody>
      </p:sp>
      <p:sp>
        <p:nvSpPr>
          <p:cNvPr id="12" name="Text 7"/>
          <p:cNvSpPr/>
          <p:nvPr/>
        </p:nvSpPr>
        <p:spPr>
          <a:xfrm>
            <a:off x="7456884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기업과의 협력을 통해 인턴십, 취업, 전문 멘토링 프로그램을 자동 매칭합니다.</a:t>
            </a:r>
            <a:endParaRPr lang="en-US" sz="17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2" y="2393189"/>
            <a:ext cx="3048119" cy="304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금융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교육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모듈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10788491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예산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관리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저축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신용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관리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등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건강한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관념을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키울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교육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콘텐츠를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04FD7C8-D74B-5509-42E4-583011E3A3D4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0762191-2A48-45A8-5613-401CD46F3A01}"/>
              </a:ext>
            </a:extLst>
          </p:cNvPr>
          <p:cNvSpPr/>
          <p:nvPr/>
        </p:nvSpPr>
        <p:spPr>
          <a:xfrm>
            <a:off x="622102" y="958215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서비스 </a:t>
            </a:r>
            <a:r>
              <a:rPr lang="ko-KR" altLang="en-US" sz="3650" dirty="0">
                <a:solidFill>
                  <a:schemeClr val="accent2">
                    <a:lumMod val="7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확장</a:t>
            </a:r>
            <a:r>
              <a:rPr lang="ko-KR" alt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로드맵</a:t>
            </a:r>
            <a:endParaRPr lang="en-US" sz="3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A3920-E1B9-F511-9F4F-BFFA110AA7C0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-1</a:t>
            </a:r>
            <a:r>
              <a:rPr lang="en-US" altLang="ko-KR" dirty="0">
                <a:ea typeface="맑은 고딕"/>
                <a:cs typeface="Calibri"/>
              </a:rPr>
              <a:t>0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93790" y="3283742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020604" y="35105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659384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4178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ko-KR" alt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청소년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안전망 강화</a:t>
            </a:r>
            <a:endParaRPr lang="en-US" sz="2300" b="1" dirty="0"/>
          </a:p>
        </p:txBody>
      </p:sp>
      <p:sp>
        <p:nvSpPr>
          <p:cNvPr id="7" name="Text 4"/>
          <p:cNvSpPr/>
          <p:nvPr/>
        </p:nvSpPr>
        <p:spPr>
          <a:xfrm>
            <a:off x="1020604" y="492597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긴급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주거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의료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심리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지원이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필요한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상황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발생시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즉각적으로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연결되는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시스템을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구축하여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안전망을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강화합니다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3283742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5443776" y="35105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659384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4178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분석 리포트</a:t>
            </a:r>
            <a:endParaRPr lang="en-US" sz="2300" b="1"/>
          </a:p>
        </p:txBody>
      </p:sp>
      <p:sp>
        <p:nvSpPr>
          <p:cNvPr id="12" name="Text 8"/>
          <p:cNvSpPr/>
          <p:nvPr/>
        </p:nvSpPr>
        <p:spPr>
          <a:xfrm>
            <a:off x="5443776" y="4925970"/>
            <a:ext cx="3742730" cy="1678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축적된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데이터를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익명으로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분석하여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endParaRPr lang="en-US" sz="1750" dirty="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실효성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있는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청년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수립을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근거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자료를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정부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연구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기관에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>
              <a:latin typeface="DM Sans"/>
              <a:ea typeface="Calibri"/>
              <a:cs typeface="Calibri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3283742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0"/>
          <p:cNvSpPr/>
          <p:nvPr/>
        </p:nvSpPr>
        <p:spPr>
          <a:xfrm>
            <a:off x="9866948" y="35105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659384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3835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다채널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접근성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확대</a:t>
            </a:r>
            <a:endParaRPr lang="en-US" sz="2300" b="1" dirty="0"/>
          </a:p>
        </p:txBody>
      </p:sp>
      <p:sp>
        <p:nvSpPr>
          <p:cNvPr id="17" name="Text 12"/>
          <p:cNvSpPr/>
          <p:nvPr/>
        </p:nvSpPr>
        <p:spPr>
          <a:xfrm>
            <a:off x="9866948" y="492597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모바일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앱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개발과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더불어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공공장소에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오프라인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키오스크를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설치하여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누구나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쉽게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'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이루다'를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만날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>
              <a:latin typeface="DM Sans"/>
              <a:ea typeface="Calibri"/>
              <a:cs typeface="Calibri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8A00A97A-89D5-04E8-1370-AA7215CD9C0B}"/>
              </a:ext>
            </a:extLst>
          </p:cNvPr>
          <p:cNvSpPr/>
          <p:nvPr/>
        </p:nvSpPr>
        <p:spPr>
          <a:xfrm>
            <a:off x="4934728" y="1655762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40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확장 로드맵의 기대 효과</a:t>
            </a:r>
            <a:endParaRPr lang="en-US" sz="40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32C1D315-E988-98BE-AF1C-D3E90272D98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D0CAC9-542C-52E2-5DBD-A693AB7852BD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-11-</a:t>
            </a:r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681" y="11393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/>
          </a:p>
        </p:txBody>
      </p:sp>
      <p:sp>
        <p:nvSpPr>
          <p:cNvPr id="3" name="Text 1"/>
          <p:cNvSpPr/>
          <p:nvPr/>
        </p:nvSpPr>
        <p:spPr>
          <a:xfrm>
            <a:off x="1807369" y="1738193"/>
            <a:ext cx="110156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도전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책임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그리고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희망의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여정</a:t>
            </a:r>
            <a:endParaRPr lang="en-US" sz="4650" b="1" dirty="0"/>
          </a:p>
        </p:txBody>
      </p:sp>
      <p:sp>
        <p:nvSpPr>
          <p:cNvPr id="4" name="Text 2"/>
          <p:cNvSpPr/>
          <p:nvPr/>
        </p:nvSpPr>
        <p:spPr>
          <a:xfrm>
            <a:off x="793790" y="28226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모든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청년이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자신의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잠재력을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온전히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발휘하고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더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나은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미래를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꿈꿀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4521" y="33216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우리는 이러한 비전을 현실로 만들기 위한 여정을 시작합니다.</a:t>
            </a:r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670" y="3973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 여정은 단순히 기술을 개발하는 것을 넘어, 사회에 긍정적인 변화를 가져오고 모두에게 희망을 전달하는 데 중점을 둡니다.</a:t>
            </a:r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93790" y="4676775"/>
            <a:ext cx="4196358" cy="2970934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1020604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 도전</a:t>
            </a:r>
            <a:endParaRPr lang="en-US" sz="2300" b="1"/>
          </a:p>
        </p:txBody>
      </p:sp>
      <p:sp>
        <p:nvSpPr>
          <p:cNvPr id="9" name="Text 7"/>
          <p:cNvSpPr/>
          <p:nvPr/>
        </p:nvSpPr>
        <p:spPr>
          <a:xfrm>
            <a:off x="1020604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끊임없는 연구와 개발을 통해 새로운 가능성을 탐색하고, 청년들의 삶을 실질적으로 변화시킬 혁신적인 솔루션을 제시합니다.</a:t>
            </a:r>
            <a:endParaRPr lang="en-US" sz="1750"/>
          </a:p>
        </p:txBody>
      </p:sp>
      <p:sp>
        <p:nvSpPr>
          <p:cNvPr id="10" name="Shape 8"/>
          <p:cNvSpPr/>
          <p:nvPr/>
        </p:nvSpPr>
        <p:spPr>
          <a:xfrm>
            <a:off x="5216962" y="4676775"/>
            <a:ext cx="4196358" cy="2970934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5443776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책임</a:t>
            </a:r>
            <a:endParaRPr lang="en-US" sz="2300" b="1"/>
          </a:p>
        </p:txBody>
      </p:sp>
      <p:sp>
        <p:nvSpPr>
          <p:cNvPr id="12" name="Text 10"/>
          <p:cNvSpPr/>
          <p:nvPr/>
        </p:nvSpPr>
        <p:spPr>
          <a:xfrm>
            <a:off x="5443776" y="5411748"/>
            <a:ext cx="39695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기술이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소외된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이들을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포용하고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전체의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복지를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증진하는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데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기여하도록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노력하며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윤리적이고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지속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가능한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발전을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>
              <a:latin typeface="DM San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4676775"/>
            <a:ext cx="4196358" cy="2970934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9866948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희망의 여정</a:t>
            </a:r>
            <a:endParaRPr lang="en-US" sz="2300" b="1"/>
          </a:p>
        </p:txBody>
      </p:sp>
      <p:sp>
        <p:nvSpPr>
          <p:cNvPr id="15" name="Text 13"/>
          <p:cNvSpPr/>
          <p:nvPr/>
        </p:nvSpPr>
        <p:spPr>
          <a:xfrm>
            <a:off x="9866948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좌절과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청년들에게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새로운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길을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열어주고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그들이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일어서서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꿈을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향해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나아갈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용기를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줄 수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지원합니다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7B0A4E8C-452B-56AE-7E38-CB00D6414D3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A88EA-435C-5201-C3D5-06BCD17F99E5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-12-</a:t>
            </a: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00323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66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3</a:t>
            </a:r>
            <a:endParaRPr lang="en-US" sz="2300" dirty="0">
              <a:latin typeface="한컴 울주 반구대 암각화체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84362" y="3163832"/>
            <a:ext cx="8065707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MVP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목표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: 첫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걸음을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위한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핵심</a:t>
            </a:r>
            <a:endParaRPr lang="en-US" sz="46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841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 Viable Product (최소 기능 제품) 단계에서는 가장 핵심적인 기능을 우선 구현하여 사용자에게 실질적인 가치를 빠르게 전달하고, 피드백을 통해 서비스를 고도화해 나갈 것입니다.</a:t>
            </a:r>
            <a:endParaRPr lang="en-US" sz="17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34D98-3BC3-6414-67C4-4A74DD237C87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-12-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694EA-448C-146A-A469-5C4D55C9441F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87241" y="1972976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초기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버전은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다음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4가지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핵심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기능을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중심으로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개발하여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'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이루다'의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핵심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가치를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경험할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216892" y="3819237"/>
            <a:ext cx="2070616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사용자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등록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및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기본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정보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입력</a:t>
            </a:r>
            <a:endParaRPr lang="en-US" sz="2300" b="1">
              <a:latin typeface="PT Serif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67999" y="4839177"/>
            <a:ext cx="1939109" cy="157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간편한 가입 절차와 필수 정보 입력을 통해 서비스 이용을 시작합니다.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4556938" y="3825949"/>
            <a:ext cx="2042524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AI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기반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개인화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로드맵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생성</a:t>
            </a:r>
            <a:endParaRPr lang="en-US" sz="2300" b="1">
              <a:latin typeface="PT Serif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545395" y="4839176"/>
            <a:ext cx="2065609" cy="1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경제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주거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심리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영역별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추천을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담은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기초적인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맞춤형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계획을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15200" y="3255610"/>
            <a:ext cx="4201954" cy="2401133"/>
          </a:xfrm>
          <a:prstGeom prst="roundRect">
            <a:avLst>
              <a:gd name="adj" fmla="val 609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8"/>
          <p:cNvSpPr/>
          <p:nvPr/>
        </p:nvSpPr>
        <p:spPr>
          <a:xfrm>
            <a:off x="7942479" y="3819237"/>
            <a:ext cx="2005969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정책·제도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매칭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및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신청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가이드</a:t>
            </a:r>
            <a:endParaRPr lang="en-US" sz="2300" b="1">
              <a:latin typeface="PT Serif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936035" y="4839177"/>
            <a:ext cx="2012413" cy="1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사용자에게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적합한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찾아주고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관련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링크와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신청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양식을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562E639-DF25-A2AB-9DCC-75981A164E4B}"/>
              </a:ext>
            </a:extLst>
          </p:cNvPr>
          <p:cNvGrpSpPr/>
          <p:nvPr/>
        </p:nvGrpSpPr>
        <p:grpSpPr>
          <a:xfrm>
            <a:off x="787241" y="2912024"/>
            <a:ext cx="12837178" cy="730045"/>
            <a:chOff x="849740" y="2715144"/>
            <a:chExt cx="12837178" cy="730045"/>
          </a:xfrm>
        </p:grpSpPr>
        <p:sp>
          <p:nvSpPr>
            <p:cNvPr id="5" name="Shape 3"/>
            <p:cNvSpPr/>
            <p:nvPr/>
          </p:nvSpPr>
          <p:spPr>
            <a:xfrm>
              <a:off x="849740" y="3022087"/>
              <a:ext cx="2880000" cy="12240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1952317" y="2728909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2217462" y="2828367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1</a:t>
              </a:r>
              <a:endParaRPr lang="en-US" sz="2100"/>
            </a:p>
          </p:txBody>
        </p:sp>
        <p:sp>
          <p:nvSpPr>
            <p:cNvPr id="11" name="Shape 9"/>
            <p:cNvSpPr/>
            <p:nvPr/>
          </p:nvSpPr>
          <p:spPr>
            <a:xfrm>
              <a:off x="4168799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5271376" y="2715144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5541587" y="2814602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2</a:t>
              </a:r>
              <a:endParaRPr lang="en-US" sz="2100"/>
            </a:p>
          </p:txBody>
        </p:sp>
        <p:sp>
          <p:nvSpPr>
            <p:cNvPr id="17" name="Shape 15"/>
            <p:cNvSpPr/>
            <p:nvPr/>
          </p:nvSpPr>
          <p:spPr>
            <a:xfrm>
              <a:off x="7487858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Shape 16"/>
            <p:cNvSpPr/>
            <p:nvPr/>
          </p:nvSpPr>
          <p:spPr>
            <a:xfrm>
              <a:off x="8590435" y="2724054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 17"/>
            <p:cNvSpPr/>
            <p:nvPr/>
          </p:nvSpPr>
          <p:spPr>
            <a:xfrm>
              <a:off x="8854870" y="2839836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3</a:t>
              </a:r>
              <a:endParaRPr lang="en-US" sz="2100"/>
            </a:p>
          </p:txBody>
        </p:sp>
        <p:sp>
          <p:nvSpPr>
            <p:cNvPr id="29" name="Shape 27"/>
            <p:cNvSpPr/>
            <p:nvPr/>
          </p:nvSpPr>
          <p:spPr>
            <a:xfrm>
              <a:off x="10806918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Shape 28"/>
            <p:cNvSpPr/>
            <p:nvPr/>
          </p:nvSpPr>
          <p:spPr>
            <a:xfrm>
              <a:off x="11909495" y="2770343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 29"/>
            <p:cNvSpPr/>
            <p:nvPr/>
          </p:nvSpPr>
          <p:spPr>
            <a:xfrm>
              <a:off x="12180136" y="2859543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/>
                </a:rPr>
                <a:t>4</a:t>
              </a:r>
            </a:p>
          </p:txBody>
        </p:sp>
      </p:grpSp>
      <p:sp>
        <p:nvSpPr>
          <p:cNvPr id="32" name="Text 30"/>
          <p:cNvSpPr/>
          <p:nvPr/>
        </p:nvSpPr>
        <p:spPr>
          <a:xfrm>
            <a:off x="11247044" y="3819237"/>
            <a:ext cx="2156095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진행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상황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저장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및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피드백</a:t>
            </a:r>
            <a:endParaRPr lang="en-US" sz="2300" b="1" dirty="0"/>
          </a:p>
        </p:txBody>
      </p:sp>
      <p:sp>
        <p:nvSpPr>
          <p:cNvPr id="33" name="Text 31"/>
          <p:cNvSpPr/>
          <p:nvPr/>
        </p:nvSpPr>
        <p:spPr>
          <a:xfrm>
            <a:off x="11143302" y="4839177"/>
            <a:ext cx="2156096" cy="2270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자신의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진행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상황을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기록하고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개선을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간단한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피드백을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남길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37C63EF-7E95-5403-48C4-DF467A3B050A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3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15E6363-EDFE-6433-B2C6-54F950CA7DA3}"/>
              </a:ext>
            </a:extLst>
          </p:cNvPr>
          <p:cNvSpPr/>
          <p:nvPr/>
        </p:nvSpPr>
        <p:spPr>
          <a:xfrm>
            <a:off x="622102" y="1150729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MVP  </a:t>
            </a:r>
            <a:r>
              <a:rPr lang="ko-KR" alt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핵심 기능</a:t>
            </a:r>
            <a:endParaRPr lang="en-US" sz="3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DF77B-A486-98F0-D607-E08057C16DA7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-14-</a:t>
            </a:r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8B9A43-B563-1F1E-D222-6C1D9B0F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2"/>
          <a:stretch>
            <a:fillRect/>
          </a:stretch>
        </p:blipFill>
        <p:spPr>
          <a:xfrm>
            <a:off x="2045895" y="96985"/>
            <a:ext cx="11047962" cy="81317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F06183-4E5B-ADB7-DBA3-360EF5A33FEF}"/>
              </a:ext>
            </a:extLst>
          </p:cNvPr>
          <p:cNvSpPr/>
          <p:nvPr/>
        </p:nvSpPr>
        <p:spPr>
          <a:xfrm>
            <a:off x="2712177" y="705506"/>
            <a:ext cx="1815420" cy="64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295079" y="1388976"/>
            <a:ext cx="6718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구현</a:t>
            </a:r>
            <a:r>
              <a:rPr lang="en-US" sz="4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아키텍처</a:t>
            </a:r>
            <a:r>
              <a:rPr lang="en-US" sz="4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ko-KR" altLang="en-US" sz="4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및 워크플로우</a:t>
            </a:r>
            <a:endParaRPr lang="en-US" sz="4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B80BAF-22F2-D805-48DE-2AE47216642F}"/>
              </a:ext>
            </a:extLst>
          </p:cNvPr>
          <p:cNvSpPr/>
          <p:nvPr/>
        </p:nvSpPr>
        <p:spPr>
          <a:xfrm>
            <a:off x="8013162" y="7485440"/>
            <a:ext cx="827681" cy="64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E7748152-5060-FFED-BFA7-8FEB053957E6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4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9450B-50E0-6785-B7EA-EA6151F68C70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-15-</a:t>
            </a:r>
            <a:endParaRPr lang="ko-KR" altLang="en-US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9AA61162-6DEB-9DBB-1346-CF44B9ED8EE2}"/>
              </a:ext>
            </a:extLst>
          </p:cNvPr>
          <p:cNvSpPr/>
          <p:nvPr/>
        </p:nvSpPr>
        <p:spPr>
          <a:xfrm>
            <a:off x="5687639" y="2864179"/>
            <a:ext cx="46510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Infra: Docker, AWS </a:t>
            </a:r>
            <a:endParaRPr lang="en-US" b="1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5C6C201-50EA-66C5-D1EB-BFF39C13D6E4}"/>
              </a:ext>
            </a:extLst>
          </p:cNvPr>
          <p:cNvSpPr/>
          <p:nvPr/>
        </p:nvSpPr>
        <p:spPr>
          <a:xfrm>
            <a:off x="12877820" y="5637822"/>
            <a:ext cx="2632364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GPT-4o</a:t>
            </a:r>
          </a:p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</a:t>
            </a:r>
            <a:r>
              <a:rPr lang="ko-KR" alt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초기 버전</a:t>
            </a:r>
            <a:r>
              <a:rPr lang="en-US" altLang="ko-KR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lang="en-US" b="1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7A58949C-6002-F9EE-05E0-8559360C55F1}"/>
              </a:ext>
            </a:extLst>
          </p:cNvPr>
          <p:cNvSpPr/>
          <p:nvPr/>
        </p:nvSpPr>
        <p:spPr>
          <a:xfrm>
            <a:off x="12877820" y="4114800"/>
            <a:ext cx="2632364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FastAPI</a:t>
            </a:r>
            <a:endParaRPr lang="en-US" b="1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29C493D3-2FD9-C09F-36A5-484A6C5E0D67}"/>
              </a:ext>
            </a:extLst>
          </p:cNvPr>
          <p:cNvSpPr/>
          <p:nvPr/>
        </p:nvSpPr>
        <p:spPr>
          <a:xfrm>
            <a:off x="1021038" y="5749636"/>
            <a:ext cx="1535275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 </a:t>
            </a:r>
            <a:endParaRPr lang="en-US" b="1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662C10B7-40BB-8FA0-FD98-4F12A2D05C34}"/>
              </a:ext>
            </a:extLst>
          </p:cNvPr>
          <p:cNvSpPr/>
          <p:nvPr/>
        </p:nvSpPr>
        <p:spPr>
          <a:xfrm>
            <a:off x="1021037" y="6096000"/>
            <a:ext cx="1535275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FAISS </a:t>
            </a:r>
            <a:endParaRPr lang="en-US" b="1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98A317C-8B10-D33F-6659-D72E35724EDF}"/>
              </a:ext>
            </a:extLst>
          </p:cNvPr>
          <p:cNvSpPr/>
          <p:nvPr/>
        </p:nvSpPr>
        <p:spPr>
          <a:xfrm>
            <a:off x="12143530" y="2816541"/>
            <a:ext cx="734290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</a:t>
            </a:r>
            <a:endParaRPr lang="en-US" b="1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A8FE4AF4-9AB2-B309-30D2-4B7B3D840D35}"/>
              </a:ext>
            </a:extLst>
          </p:cNvPr>
          <p:cNvSpPr/>
          <p:nvPr/>
        </p:nvSpPr>
        <p:spPr>
          <a:xfrm>
            <a:off x="965617" y="6439137"/>
            <a:ext cx="1535275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RAG</a:t>
            </a:r>
            <a:endParaRPr lang="en-US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02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5</a:t>
            </a:r>
            <a:endParaRPr lang="en-US" sz="2300" dirty="0">
              <a:latin typeface="한컴 울주 반구대 암각화체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091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ko-KR" alt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개발</a:t>
            </a:r>
            <a:r>
              <a:rPr 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타임라인</a:t>
            </a:r>
            <a:endParaRPr lang="ko-KR" altLang="en-US" sz="4650">
              <a:solidFill>
                <a:srgbClr val="020202"/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59355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계획을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통해 MVP의 핵심 기능을 효율적으로 개발하고,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성공적인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초기 버전 런칭을 목표로 합니다.</a:t>
            </a:r>
            <a:endParaRPr lang="en-US" sz="17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83FE7-B8CB-2F4B-9769-7B3513E64A99}"/>
              </a:ext>
            </a:extLst>
          </p:cNvPr>
          <p:cNvSpPr txBox="1"/>
          <p:nvPr/>
        </p:nvSpPr>
        <p:spPr>
          <a:xfrm>
            <a:off x="13835273" y="11800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-16-</a:t>
            </a:r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3DBB77-F74D-71EF-D0E7-1913EA2D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13"/>
          <a:stretch>
            <a:fillRect/>
          </a:stretch>
        </p:blipFill>
        <p:spPr>
          <a:xfrm>
            <a:off x="575441" y="1148973"/>
            <a:ext cx="13479517" cy="6838292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E1E94ECD-D24E-E363-3B8B-F369D84A3D9D}"/>
              </a:ext>
            </a:extLst>
          </p:cNvPr>
          <p:cNvSpPr/>
          <p:nvPr/>
        </p:nvSpPr>
        <p:spPr>
          <a:xfrm>
            <a:off x="4759585" y="404713"/>
            <a:ext cx="6718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이루다</a:t>
            </a:r>
            <a:r>
              <a:rPr lang="en-US" altLang="ko-KR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:</a:t>
            </a:r>
            <a:r>
              <a:rPr lang="en-US" altLang="ko-KR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iruda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 프로젝트 개발 타임라인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4CDD5A80-26B6-DC43-B13A-37E5A11ED3D9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5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3F38F-2813-20C4-40A7-5F1D52585706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-17-</a:t>
            </a:r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이루다, 데이터 수집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5F476E0-03E6-3930-97B8-A7271A062803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B2CFE3F-BCBD-EE3D-A204-C491AA8BFA62}"/>
              </a:ext>
            </a:extLst>
          </p:cNvPr>
          <p:cNvSpPr/>
          <p:nvPr/>
        </p:nvSpPr>
        <p:spPr>
          <a:xfrm>
            <a:off x="622102" y="780455"/>
            <a:ext cx="6718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진행상황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FF600-C453-506C-ECAC-C2A1F970F1D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-18-</a:t>
            </a:r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875288"/>
            <a:ext cx="6604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데이터 수집 및 임시 DB 완성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31313"/>
            <a:ext cx="1134070" cy="13976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695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Alice" pitchFamily="34" charset="-120"/>
              </a:rPr>
              <a:t>복지로</a:t>
            </a:r>
            <a:endParaRPr lang="en-US" sz="2200" b="1" dirty="0">
              <a:latin typeface="DM Sans" pitchFamily="2" charset="0"/>
              <a:ea typeface="바탕체" panose="02030609000101010101" pitchFamily="17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54674" y="2669767"/>
            <a:ext cx="48838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Lora" pitchFamily="34" charset="-120"/>
              </a:rPr>
              <a:t>(정책 소개사이트)</a:t>
            </a:r>
            <a:endParaRPr lang="en-US" sz="1750" dirty="0">
              <a:latin typeface="DM Sans" pitchFamily="2" charset="0"/>
              <a:ea typeface="바탕체" panose="02030609000101010101" pitchFamily="17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28987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787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Alice" pitchFamily="34" charset="-120"/>
              </a:rPr>
              <a:t>크롤링</a:t>
            </a:r>
            <a:endParaRPr lang="en-US" sz="2200" b="1" dirty="0">
              <a:latin typeface="DM Sans" pitchFamily="2" charset="0"/>
              <a:ea typeface="바탕체" panose="02030609000101010101" pitchFamily="17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89872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50159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Alice" pitchFamily="34" charset="-120"/>
              </a:rPr>
              <a:t>DB 입력 확정</a:t>
            </a:r>
            <a:endParaRPr lang="en-US" sz="2200" b="1" dirty="0">
              <a:latin typeface="DM Sans" pitchFamily="2" charset="0"/>
              <a:ea typeface="바탕체" panose="02030609000101010101" pitchFamily="17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483" y="1678900"/>
            <a:ext cx="8204201" cy="40353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63539" y="5863142"/>
            <a:ext cx="624470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56+</a:t>
            </a:r>
            <a:endParaRPr lang="en-US" sz="5850" dirty="0"/>
          </a:p>
        </p:txBody>
      </p:sp>
      <p:sp>
        <p:nvSpPr>
          <p:cNvPr id="12" name="Text 6"/>
          <p:cNvSpPr/>
          <p:nvPr/>
        </p:nvSpPr>
        <p:spPr>
          <a:xfrm>
            <a:off x="8568277" y="656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정책 데이터</a:t>
            </a:r>
            <a:endParaRPr lang="en-US" sz="2200" b="1" dirty="0"/>
          </a:p>
        </p:txBody>
      </p:sp>
      <p:sp>
        <p:nvSpPr>
          <p:cNvPr id="13" name="Text 7"/>
          <p:cNvSpPr/>
          <p:nvPr/>
        </p:nvSpPr>
        <p:spPr>
          <a:xfrm>
            <a:off x="6863539" y="6950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공공 및 민간 자립지원 정책 수집 완료. Test 용 DB 제작완료</a:t>
            </a:r>
            <a:endParaRPr lang="en-US" sz="1750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BC5BF607-92EC-4C6C-44C3-56FBD40B4488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E06AB-166E-49D7-9EFD-9CCCEB7B9BBE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-19-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88410" y="658878"/>
            <a:ext cx="4066580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목차</a:t>
            </a:r>
            <a:endParaRPr lang="en-US" sz="4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77705" y="1679383"/>
            <a:ext cx="8118426" cy="45719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B0B76B1F-0AD4-7112-992E-0FD0E27E7655}"/>
              </a:ext>
            </a:extLst>
          </p:cNvPr>
          <p:cNvSpPr/>
          <p:nvPr/>
        </p:nvSpPr>
        <p:spPr>
          <a:xfrm>
            <a:off x="2703125" y="2406274"/>
            <a:ext cx="3452154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1.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현황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및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문제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인식</a:t>
            </a:r>
            <a:endParaRPr lang="en-US" sz="2000" b="1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01A7C190-2452-3DA9-378D-351FBBBBFBC9}"/>
              </a:ext>
            </a:extLst>
          </p:cNvPr>
          <p:cNvSpPr/>
          <p:nvPr/>
        </p:nvSpPr>
        <p:spPr>
          <a:xfrm>
            <a:off x="2703125" y="3179363"/>
            <a:ext cx="401746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2.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프로젝트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'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이루다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'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소개</a:t>
            </a:r>
            <a:endParaRPr lang="en-US" sz="2000" b="1" dirty="0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0A853CC9-865E-1E5B-3CE3-6B53AE343549}"/>
              </a:ext>
            </a:extLst>
          </p:cNvPr>
          <p:cNvSpPr/>
          <p:nvPr/>
        </p:nvSpPr>
        <p:spPr>
          <a:xfrm>
            <a:off x="2703125" y="3952452"/>
            <a:ext cx="3117001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3. </a:t>
            </a:r>
            <a:r>
              <a:rPr lang="en-US" altLang="ko-KR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MVP </a:t>
            </a:r>
            <a:r>
              <a:rPr lang="en-US" altLang="ko-KR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목표</a:t>
            </a:r>
            <a:endParaRPr lang="en-US" sz="2000" b="1" dirty="0"/>
          </a:p>
        </p:txBody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04AD7C32-C89D-EEE6-FD86-976C33228946}"/>
              </a:ext>
            </a:extLst>
          </p:cNvPr>
          <p:cNvSpPr/>
          <p:nvPr/>
        </p:nvSpPr>
        <p:spPr>
          <a:xfrm>
            <a:off x="2703125" y="4725541"/>
            <a:ext cx="4861457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4. </a:t>
            </a:r>
            <a:r>
              <a:rPr lang="ko-KR" alt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구현 아키텍처 및 워크플로우</a:t>
            </a:r>
            <a:endParaRPr lang="en-US" altLang="ko-KR" sz="2000" b="1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  <a:p>
            <a:pPr marL="0" indent="0" algn="l">
              <a:lnSpc>
                <a:spcPts val="1500"/>
              </a:lnSpc>
              <a:buNone/>
            </a:pPr>
            <a:endParaRPr lang="en-US" sz="2000" b="1" dirty="0"/>
          </a:p>
        </p:txBody>
      </p:sp>
      <p:sp>
        <p:nvSpPr>
          <p:cNvPr id="40" name="Text 15">
            <a:extLst>
              <a:ext uri="{FF2B5EF4-FFF2-40B4-BE49-F238E27FC236}">
                <a16:creationId xmlns:a16="http://schemas.microsoft.com/office/drawing/2014/main" id="{CB320D75-72C8-5F27-1EB6-3349E6A50317}"/>
              </a:ext>
            </a:extLst>
          </p:cNvPr>
          <p:cNvSpPr/>
          <p:nvPr/>
        </p:nvSpPr>
        <p:spPr>
          <a:xfrm>
            <a:off x="2703125" y="5498630"/>
            <a:ext cx="288530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5. </a:t>
            </a:r>
            <a:r>
              <a:rPr lang="ko-KR" alt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타임라인</a:t>
            </a:r>
            <a:endParaRPr lang="en-US" sz="2000" b="1" dirty="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C71758CA-B70C-E768-974B-1ED3E7B2A67C}"/>
              </a:ext>
            </a:extLst>
          </p:cNvPr>
          <p:cNvSpPr/>
          <p:nvPr/>
        </p:nvSpPr>
        <p:spPr>
          <a:xfrm>
            <a:off x="2703125" y="6271719"/>
            <a:ext cx="3982616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6. </a:t>
            </a:r>
            <a:r>
              <a:rPr lang="ko-KR" alt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현황</a:t>
            </a:r>
            <a:endParaRPr lang="en-US" sz="2000" b="1" dirty="0"/>
          </a:p>
        </p:txBody>
      </p:sp>
      <p:sp>
        <p:nvSpPr>
          <p:cNvPr id="42" name="Text 21">
            <a:extLst>
              <a:ext uri="{FF2B5EF4-FFF2-40B4-BE49-F238E27FC236}">
                <a16:creationId xmlns:a16="http://schemas.microsoft.com/office/drawing/2014/main" id="{D589900A-F451-2238-992B-D4CF7881C3D1}"/>
              </a:ext>
            </a:extLst>
          </p:cNvPr>
          <p:cNvSpPr/>
          <p:nvPr/>
        </p:nvSpPr>
        <p:spPr>
          <a:xfrm>
            <a:off x="2703125" y="7044808"/>
            <a:ext cx="288530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Chapter 7. </a:t>
            </a:r>
            <a:r>
              <a:rPr lang="ko-KR" altLang="en-US" sz="2000" b="1" dirty="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질의 응답</a:t>
            </a:r>
            <a:endParaRPr lang="ko-KR" altLang="en-US" sz="2000" b="1" dirty="0">
              <a:solidFill>
                <a:srgbClr val="020202"/>
              </a:solidFill>
              <a:latin typeface="PT Serif"/>
            </a:endParaRPr>
          </a:p>
        </p:txBody>
      </p:sp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1D50F78B-6AE3-5708-792C-09710227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453"/>
            <a:ext cx="5486400" cy="8233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C100AE-CEC1-5198-6B2E-5B99E7A74CF6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2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팔짱낀 남성 | 유토이미지 | 상세페이지 | 베이직샵 | 사진 | 21388313">
            <a:extLst>
              <a:ext uri="{FF2B5EF4-FFF2-40B4-BE49-F238E27FC236}">
                <a16:creationId xmlns:a16="http://schemas.microsoft.com/office/drawing/2014/main" id="{3626E73B-AA5E-8E71-4318-4C784AF6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43" b="-1"/>
          <a:stretch>
            <a:fillRect/>
          </a:stretch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C305D-7F5E-F0A2-9E8B-570CB0CFA77C}"/>
              </a:ext>
            </a:extLst>
          </p:cNvPr>
          <p:cNvSpPr txBox="1"/>
          <p:nvPr/>
        </p:nvSpPr>
        <p:spPr>
          <a:xfrm>
            <a:off x="6796576" y="7439239"/>
            <a:ext cx="1034964" cy="5015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/>
              <a:t>-12-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98E20D3-4E80-540D-A1F6-3F1B2753A843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AF2CBA1-D015-DDA9-878C-543327163A56}"/>
              </a:ext>
            </a:extLst>
          </p:cNvPr>
          <p:cNvSpPr/>
          <p:nvPr/>
        </p:nvSpPr>
        <p:spPr>
          <a:xfrm>
            <a:off x="756423" y="4747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이루다, </a:t>
            </a:r>
            <a:r>
              <a:rPr lang="ko-KR" alt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평가지표는</a:t>
            </a:r>
            <a:r>
              <a:rPr lang="en-US" altLang="ko-KR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?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224A3-9775-AA09-7FA3-1A666E2FE9E2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</a:t>
            </a:r>
            <a:r>
              <a:rPr lang="en-US" altLang="ko-KR">
                <a:ea typeface="맑은 고딕"/>
                <a:cs typeface="Calibri"/>
              </a:rPr>
              <a:t>0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 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 err="1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793790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Agent 출력 확인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5216962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 근거 내용인지 분류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9640133" y="4698444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후보 정확성을 전문가 평가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7EB19-7FD0-65DD-F7F2-02646A1F5E85}"/>
              </a:ext>
            </a:extLst>
          </p:cNvPr>
          <p:cNvSpPr txBox="1"/>
          <p:nvPr/>
        </p:nvSpPr>
        <p:spPr>
          <a:xfrm>
            <a:off x="6636395" y="761369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  <p:pic>
        <p:nvPicPr>
          <p:cNvPr id="12" name="그림 11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715DEF-687E-F641-9D3B-4B179E2E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115"/>
            <a:ext cx="14630400" cy="5948624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DCBEC626-C4B3-9485-9977-0070ED2C82CE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BB02D-0A9D-8E5F-A7F1-E5A4DC339272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-21-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ED958-E563-75E5-1608-F6D782FF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1FF7CA-E541-30BD-1AA2-3CF46A9165F7}"/>
              </a:ext>
            </a:extLst>
          </p:cNvPr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 err="1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CCB9287A-EC67-BE12-E5BB-AB0045EE57BC}"/>
              </a:ext>
            </a:extLst>
          </p:cNvPr>
          <p:cNvSpPr/>
          <p:nvPr/>
        </p:nvSpPr>
        <p:spPr>
          <a:xfrm>
            <a:off x="1791123" y="2850688"/>
            <a:ext cx="4939646" cy="453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RAGAS 란?</a:t>
            </a:r>
          </a:p>
          <a:p>
            <a:pPr>
              <a:lnSpc>
                <a:spcPts val="2750"/>
              </a:lnSpc>
            </a:pPr>
            <a:endParaRPr lang="ko-KR" altLang="en-US" sz="2400" b="1" dirty="0">
              <a:solidFill>
                <a:srgbClr val="2C282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 1. </a:t>
            </a:r>
            <a:r>
              <a:rPr lang="ko-KR" altLang="en-US" sz="2400" b="1" dirty="0" err="1">
                <a:solidFill>
                  <a:srgbClr val="2C2821"/>
                </a:solidFill>
                <a:latin typeface="HY신명조"/>
                <a:ea typeface="HY신명조"/>
              </a:rPr>
              <a:t>LLM을</a:t>
            </a: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 이용하여 </a:t>
            </a:r>
            <a:r>
              <a:rPr lang="ko-KR" altLang="en-US" sz="2400" b="1" dirty="0" err="1">
                <a:solidFill>
                  <a:srgbClr val="2C2821"/>
                </a:solidFill>
                <a:latin typeface="HY신명조"/>
                <a:ea typeface="HY신명조"/>
              </a:rPr>
              <a:t>rag</a:t>
            </a: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 시스템을 평가할 수 있는 프레임 워크</a:t>
            </a:r>
          </a:p>
          <a:p>
            <a:pPr>
              <a:lnSpc>
                <a:spcPts val="2750"/>
              </a:lnSpc>
            </a:pPr>
            <a:endParaRPr lang="ko-KR" altLang="en-US" sz="2400" b="1" dirty="0">
              <a:solidFill>
                <a:srgbClr val="2C282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2.답변 뿐만 아니라 검색결과도 </a:t>
            </a:r>
            <a:endParaRPr lang="ko-KR" sz="2400" dirty="0">
              <a:solidFill>
                <a:srgbClr val="000000"/>
              </a:solidFill>
              <a:latin typeface="HY신명조"/>
              <a:ea typeface="HY신명조"/>
              <a:cs typeface="Calibri"/>
            </a:endParaRPr>
          </a:p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평가할 수 있다는 특징이 있음 </a:t>
            </a:r>
            <a:endParaRPr lang="ko-KR" sz="2400" dirty="0">
              <a:latin typeface="HY신명조"/>
              <a:ea typeface="HY신명조"/>
              <a:cs typeface="Calibri"/>
            </a:endParaRPr>
          </a:p>
          <a:p>
            <a:pPr>
              <a:lnSpc>
                <a:spcPts val="2750"/>
              </a:lnSpc>
            </a:pPr>
            <a:endParaRPr lang="ko-KR" altLang="en-US" sz="2200" b="1" dirty="0">
              <a:solidFill>
                <a:srgbClr val="2C282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3. </a:t>
            </a:r>
            <a:r>
              <a:rPr lang="ko-KR" altLang="en-US" sz="2200" b="1" dirty="0" err="1">
                <a:solidFill>
                  <a:srgbClr val="2C2821"/>
                </a:solidFill>
                <a:latin typeface="HY신명조"/>
                <a:ea typeface="HY신명조"/>
              </a:rPr>
              <a:t>rag를</a:t>
            </a: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 크게 </a:t>
            </a:r>
            <a:r>
              <a:rPr lang="ko-KR" altLang="en-US" sz="2200" b="1" dirty="0" err="1">
                <a:solidFill>
                  <a:srgbClr val="2C2821"/>
                </a:solidFill>
                <a:latin typeface="HY신명조"/>
                <a:ea typeface="HY신명조"/>
              </a:rPr>
              <a:t>generation과</a:t>
            </a: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 </a:t>
            </a:r>
            <a:r>
              <a:rPr lang="ko-KR" altLang="en-US" sz="2200" b="1" dirty="0" err="1">
                <a:solidFill>
                  <a:srgbClr val="2C2821"/>
                </a:solidFill>
                <a:latin typeface="HY신명조"/>
                <a:ea typeface="HY신명조"/>
              </a:rPr>
              <a:t>retrival로</a:t>
            </a: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 카테고리별 측면에서 </a:t>
            </a:r>
            <a:r>
              <a:rPr lang="ko-KR" altLang="en-US" sz="2200" b="1">
                <a:solidFill>
                  <a:srgbClr val="2C2821"/>
                </a:solidFill>
                <a:latin typeface="HY신명조"/>
                <a:ea typeface="HY신명조"/>
              </a:rPr>
              <a:t>성능평가로 </a:t>
            </a:r>
            <a:endParaRPr lang="ko-KR" altLang="en-US" sz="2200" b="1" dirty="0">
              <a:solidFill>
                <a:srgbClr val="2C2821"/>
              </a:solidFill>
              <a:latin typeface="HY신명조"/>
              <a:ea typeface="HY신명조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5EB289F-9460-7826-72A1-5FE789099872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3147F-4C63-1717-A4A8-559E328DE04B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-22-</a:t>
            </a:r>
            <a:endParaRPr lang="ko-KR" altLang="en-US"/>
          </a:p>
        </p:txBody>
      </p:sp>
      <p:pic>
        <p:nvPicPr>
          <p:cNvPr id="6" name="그림 5" descr="LLM][RAG][RAGAS]RAG evaluationRAGAS">
            <a:extLst>
              <a:ext uri="{FF2B5EF4-FFF2-40B4-BE49-F238E27FC236}">
                <a16:creationId xmlns:a16="http://schemas.microsoft.com/office/drawing/2014/main" id="{95AF376A-6FF9-6A10-124E-D15BBB67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08" y="2281696"/>
            <a:ext cx="6377149" cy="4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7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0B428-87E3-2B66-B896-C46F9DE0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FDB93A-C0A2-A38C-4A71-E636CDA4013B}"/>
              </a:ext>
            </a:extLst>
          </p:cNvPr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C5A49-08CE-1BC1-A207-027B4BA0AA25}"/>
              </a:ext>
            </a:extLst>
          </p:cNvPr>
          <p:cNvSpPr txBox="1"/>
          <p:nvPr/>
        </p:nvSpPr>
        <p:spPr>
          <a:xfrm>
            <a:off x="6636395" y="761369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  <p:pic>
        <p:nvPicPr>
          <p:cNvPr id="23" name="그림 2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E582C2-E5E4-2DE9-D09F-5B82B78C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62" t="8145" r="17626" b="16485"/>
          <a:stretch>
            <a:fillRect/>
          </a:stretch>
        </p:blipFill>
        <p:spPr>
          <a:xfrm>
            <a:off x="3795861" y="4459209"/>
            <a:ext cx="7605517" cy="3523822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3B522B0D-E07D-B6BA-C992-79F81ECD5857}"/>
              </a:ext>
            </a:extLst>
          </p:cNvPr>
          <p:cNvSpPr/>
          <p:nvPr/>
        </p:nvSpPr>
        <p:spPr>
          <a:xfrm>
            <a:off x="656074" y="2799552"/>
            <a:ext cx="4430764" cy="4244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ko-KR" altLang="en-US" sz="2400" b="1">
              <a:solidFill>
                <a:srgbClr val="2C2821"/>
              </a:solidFill>
              <a:latin typeface="Alice"/>
              <a:ea typeface="맑은 고딕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7C31B62-CB4F-3767-C4A2-3CB8F5D67C9A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7EC668-1710-56C8-C686-935C3E1C4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094121"/>
              </p:ext>
            </p:extLst>
          </p:nvPr>
        </p:nvGraphicFramePr>
        <p:xfrm>
          <a:off x="-2503" y="2057400"/>
          <a:ext cx="14630400" cy="2103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89079803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1778883973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709616252"/>
                    </a:ext>
                  </a:extLst>
                </a:gridCol>
              </a:tblGrid>
              <a:tr h="3626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지표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의미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목적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456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Faithfulness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답변이 근거 문서에 기반했는가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할루시네이션 감지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777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Answer Relevancy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답변이 질문과 관련이 있는가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불필요 답변 감지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29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Context 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가져온 문서 중 불필요 문서 비율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검색 효율성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45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Context 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필요한 문서를 얼마나 가져왔는가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검색 누락 확인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8657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F06F87-A1E5-54F8-A47C-843E2CA1654D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-23-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68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>
                <a:latin typeface="한컴 울주 반구대 암각화체"/>
                <a:ea typeface="한컴 울주 반구대 암각화체"/>
                <a:cs typeface="Alice" pitchFamily="34" charset="-120"/>
              </a:rPr>
              <a:t>이루다, Mock-Up</a:t>
            </a:r>
            <a:endParaRPr lang="en-US" sz="4000">
              <a:latin typeface="한컴 울주 반구대 암각화체"/>
              <a:ea typeface="한컴 울주 반구대 암각화체"/>
            </a:endParaRPr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F11CED-C2E2-B926-FA63-3DE6F073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38" y="1628"/>
            <a:ext cx="9229725" cy="7115175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851E282-49DD-A7CD-A55B-658200BD486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D7784-59B3-4657-7C44-FFA8E6DAF0C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-24-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b="45468"/>
          <a:stretch>
            <a:fillRect/>
          </a:stretch>
        </p:blipFill>
        <p:spPr>
          <a:xfrm>
            <a:off x="-1" y="1935"/>
            <a:ext cx="14631717" cy="48669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002600" y="596177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홈 및 </a:t>
            </a:r>
            <a:r>
              <a:rPr lang="en-US" sz="35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로그인</a:t>
            </a:r>
            <a:r>
              <a:rPr lang="en-US" sz="35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35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페이지</a:t>
            </a:r>
            <a:endParaRPr lang="en-US" sz="35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751" y="4033343"/>
            <a:ext cx="5462650" cy="4079445"/>
          </a:xfrm>
          <a:prstGeom prst="rect">
            <a:avLst/>
          </a:prstGeom>
        </p:spPr>
      </p:pic>
      <p:pic>
        <p:nvPicPr>
          <p:cNvPr id="13" name="그림 12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B72390-76C5-C26E-2572-156C51789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820000">
            <a:off x="8568818" y="3738537"/>
            <a:ext cx="2634681" cy="1097795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36420E46-585A-7141-7848-38CA07A17E98}"/>
              </a:ext>
            </a:extLst>
          </p:cNvPr>
          <p:cNvSpPr/>
          <p:nvPr/>
        </p:nvSpPr>
        <p:spPr>
          <a:xfrm>
            <a:off x="669451" y="7621650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3A572-C12A-EEF4-34F9-153876CBE483}"/>
              </a:ext>
            </a:extLst>
          </p:cNvPr>
          <p:cNvSpPr txBox="1"/>
          <p:nvPr/>
        </p:nvSpPr>
        <p:spPr>
          <a:xfrm>
            <a:off x="13825566" y="796507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-25-</a:t>
            </a:r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BA4C4EE-4B2E-3349-A1D8-34688DCE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46" y="10910"/>
            <a:ext cx="7033454" cy="82186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289" y="780455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회원가입</a:t>
            </a:r>
            <a:endParaRPr lang="en-US" sz="37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99366" y="1709695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맞춤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지원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기본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조건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설정</a:t>
            </a:r>
            <a:endParaRPr lang="en-US" sz="2400" b="1" dirty="0">
              <a:latin typeface="Alice"/>
              <a:ea typeface="Alice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1" y="2297968"/>
            <a:ext cx="6971745" cy="229168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1" y="4869555"/>
            <a:ext cx="6992175" cy="2298997"/>
          </a:xfrm>
          <a:prstGeom prst="rect">
            <a:avLst/>
          </a:prstGeom>
        </p:spPr>
      </p:pic>
      <p:sp>
        <p:nvSpPr>
          <p:cNvPr id="38" name="Text 0">
            <a:extLst>
              <a:ext uri="{FF2B5EF4-FFF2-40B4-BE49-F238E27FC236}">
                <a16:creationId xmlns:a16="http://schemas.microsoft.com/office/drawing/2014/main" id="{C3A9590D-0A81-E0F5-9A6A-3AA75FFC923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234CB-566F-FE6F-5C35-5C0CE2914555}"/>
              </a:ext>
            </a:extLst>
          </p:cNvPr>
          <p:cNvSpPr txBox="1"/>
          <p:nvPr/>
        </p:nvSpPr>
        <p:spPr>
          <a:xfrm>
            <a:off x="13746053" y="78060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-26-</a:t>
            </a:r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FE5C9E-4855-058D-8799-D9B54759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2316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8064" y="3580121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대시보드</a:t>
            </a: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구성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8C6F9A-B8F8-511E-637C-A9D2067EC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688" y="-2796"/>
            <a:ext cx="3170712" cy="822960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AC729019-0704-7B08-E1DB-133A2C384995}"/>
              </a:ext>
            </a:extLst>
          </p:cNvPr>
          <p:cNvSpPr/>
          <p:nvPr/>
        </p:nvSpPr>
        <p:spPr>
          <a:xfrm>
            <a:off x="8823993" y="433333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10DF3-BF87-D0BE-6AC5-EFB1F41EBEAE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-27-</a:t>
            </a:r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040DB-92D0-E0AF-73AA-4B2FE6D2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788E00-E752-F18D-CD82-05D24692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8798"/>
            <a:ext cx="6803600" cy="4920802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A83A722-2568-B97C-00FF-C6926112E4F2}"/>
              </a:ext>
            </a:extLst>
          </p:cNvPr>
          <p:cNvSpPr/>
          <p:nvPr/>
        </p:nvSpPr>
        <p:spPr>
          <a:xfrm>
            <a:off x="2111050" y="370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로드맵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AB86447-A1E9-CB18-7822-CA850D341D3E}"/>
              </a:ext>
            </a:extLst>
          </p:cNvPr>
          <p:cNvSpPr/>
          <p:nvPr/>
        </p:nvSpPr>
        <p:spPr>
          <a:xfrm>
            <a:off x="622102" y="139155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중단기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플랜</a:t>
            </a:r>
            <a:endParaRPr lang="en-US" sz="3200" b="1" dirty="0">
              <a:latin typeface="Alice"/>
              <a:ea typeface="Alice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852E34D-837A-2550-E94B-BC66BFE8323D}"/>
              </a:ext>
            </a:extLst>
          </p:cNvPr>
          <p:cNvSpPr/>
          <p:nvPr/>
        </p:nvSpPr>
        <p:spPr>
          <a:xfrm>
            <a:off x="3120991" y="13915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자립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제안</a:t>
            </a:r>
            <a:endParaRPr lang="en-US" sz="2400" dirty="0">
              <a:latin typeface="Lor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DF3A585-4ABD-7805-BFD0-7734D18E1644}"/>
              </a:ext>
            </a:extLst>
          </p:cNvPr>
          <p:cNvSpPr/>
          <p:nvPr/>
        </p:nvSpPr>
        <p:spPr>
          <a:xfrm>
            <a:off x="3120991" y="18224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초단기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862291A-DADB-1059-970A-ED692301575B}"/>
              </a:ext>
            </a:extLst>
          </p:cNvPr>
          <p:cNvSpPr/>
          <p:nvPr/>
        </p:nvSpPr>
        <p:spPr>
          <a:xfrm>
            <a:off x="3120991" y="22534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To Do List 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9F5F3-56C6-27F8-7E8F-E5CEBFE72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018" y="-25271"/>
            <a:ext cx="4821382" cy="8229600"/>
          </a:xfrm>
          <a:prstGeom prst="rect">
            <a:avLst/>
          </a:prstGeom>
        </p:spPr>
      </p:pic>
      <p:pic>
        <p:nvPicPr>
          <p:cNvPr id="14" name="그림 13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3AC7BA-C805-3D6B-F079-7481F327F5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303"/>
          <a:stretch>
            <a:fillRect/>
          </a:stretch>
        </p:blipFill>
        <p:spPr>
          <a:xfrm>
            <a:off x="6823097" y="2325467"/>
            <a:ext cx="2691598" cy="2750093"/>
          </a:xfrm>
          <a:prstGeom prst="rect">
            <a:avLst/>
          </a:prstGeom>
        </p:spPr>
      </p:pic>
      <p:pic>
        <p:nvPicPr>
          <p:cNvPr id="13" name="그림 12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618A63-E123-94D0-84BE-1E270B6CE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676160">
            <a:off x="5833326" y="2612185"/>
            <a:ext cx="2244020" cy="794814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pic>
        <p:nvPicPr>
          <p:cNvPr id="15" name="그림 14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30C2B6-4DE2-731A-AC3C-2D409823F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5980">
            <a:off x="5110697" y="4900854"/>
            <a:ext cx="5036467" cy="2098549"/>
          </a:xfrm>
          <a:prstGeom prst="rect">
            <a:avLst/>
          </a:prstGeom>
          <a:scene3d>
            <a:camera prst="orthographicFront">
              <a:rot lat="20999999" lon="0" rev="0"/>
            </a:camera>
            <a:lightRig rig="threePt" dir="t"/>
          </a:scene3d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1B57BD93-83D6-A15B-2E8B-54E85E7422F0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C8234-CBFD-D45C-C92C-384DECEE06EE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-28-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706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1DA8732-43FA-F875-F8A8-1CD267F6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19" y="0"/>
            <a:ext cx="6222981" cy="822960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B35A77D1-EAFF-6BFA-A3DC-40213744D774}"/>
              </a:ext>
            </a:extLst>
          </p:cNvPr>
          <p:cNvSpPr/>
          <p:nvPr/>
        </p:nvSpPr>
        <p:spPr>
          <a:xfrm>
            <a:off x="825321" y="7645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9559D3F8-02E1-F5BF-B827-0B72A12780BA}"/>
              </a:ext>
            </a:extLst>
          </p:cNvPr>
          <p:cNvSpPr/>
          <p:nvPr/>
        </p:nvSpPr>
        <p:spPr>
          <a:xfrm>
            <a:off x="545345" y="422835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맞춤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추천</a:t>
            </a:r>
            <a:endParaRPr lang="en-US" sz="3200" b="1" dirty="0">
              <a:latin typeface="Alice"/>
              <a:ea typeface="Alice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769FAD59-404A-A0A3-44B4-FAA21ADC88AF}"/>
              </a:ext>
            </a:extLst>
          </p:cNvPr>
          <p:cNvSpPr/>
          <p:nvPr/>
        </p:nvSpPr>
        <p:spPr>
          <a:xfrm>
            <a:off x="825320" y="49089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회원가입시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입력한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조건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기반</a:t>
            </a:r>
            <a:endParaRPr lang="en-US" sz="2400" dirty="0">
              <a:latin typeface="Lora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465D3103-287E-FD99-2870-83704FFC69FC}"/>
              </a:ext>
            </a:extLst>
          </p:cNvPr>
          <p:cNvSpPr/>
          <p:nvPr/>
        </p:nvSpPr>
        <p:spPr>
          <a:xfrm>
            <a:off x="825320" y="54980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키워드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검색</a:t>
            </a:r>
            <a:endParaRPr lang="en-US" sz="2400" dirty="0">
              <a:latin typeface="Lora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8C6B8BFF-E46A-EF0A-C1C6-F034592AB78A}"/>
              </a:ext>
            </a:extLst>
          </p:cNvPr>
          <p:cNvSpPr/>
          <p:nvPr/>
        </p:nvSpPr>
        <p:spPr>
          <a:xfrm>
            <a:off x="825320" y="60871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정보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제공</a:t>
            </a:r>
            <a:endParaRPr lang="en-US" sz="2400" dirty="0">
              <a:latin typeface="Lora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BA8717A2-7F76-6680-D6E3-EE8C521A3529}"/>
              </a:ext>
            </a:extLst>
          </p:cNvPr>
          <p:cNvSpPr/>
          <p:nvPr/>
        </p:nvSpPr>
        <p:spPr>
          <a:xfrm>
            <a:off x="825320" y="66762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신청서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작성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또는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신청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서비스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8B9C550A-C34E-E055-B11A-A5C44FC67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95" y="1456820"/>
            <a:ext cx="3843351" cy="2796995"/>
          </a:xfrm>
          <a:prstGeom prst="rect">
            <a:avLst/>
          </a:prstGeom>
        </p:spPr>
      </p:pic>
      <p:pic>
        <p:nvPicPr>
          <p:cNvPr id="11" name="그림 10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940A1F-8646-6B9F-5624-20510888B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69851">
            <a:off x="7041633" y="1509991"/>
            <a:ext cx="2634681" cy="1097795"/>
          </a:xfrm>
          <a:prstGeom prst="rect">
            <a:avLst/>
          </a:prstGeom>
          <a:scene3d>
            <a:camera prst="orthographicFront">
              <a:rot lat="20999999" lon="0" rev="0"/>
            </a:camera>
            <a:lightRig rig="threePt" dir="t"/>
          </a:scene3d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50995BBC-F793-FD52-B276-F2949AC3A73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8097B-87DB-0473-62C0-4AB267597DF4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-29-</a:t>
            </a:r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34D4D-1A86-A714-E694-3373EE892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FA8B94-6897-D7AD-A1A4-AB719104490D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FC37C1B-A4E7-2452-7BEA-9E3DF53BEBC4}"/>
              </a:ext>
            </a:extLst>
          </p:cNvPr>
          <p:cNvSpPr/>
          <p:nvPr/>
        </p:nvSpPr>
        <p:spPr>
          <a:xfrm>
            <a:off x="611743" y="942142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현황 및 문제 인식 </a:t>
            </a:r>
            <a:r>
              <a:rPr lang="en-US" altLang="ko-KR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: 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자립이 필요한 청소년</a:t>
            </a:r>
            <a:r>
              <a:rPr lang="en-US" altLang="ko-KR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,,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A2C46143-2A4D-EFD2-3A5C-8A34AE77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45" y="2055025"/>
            <a:ext cx="5693920" cy="5693920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B39EDB05-531E-6028-ED81-6BB52A238B70}"/>
              </a:ext>
            </a:extLst>
          </p:cNvPr>
          <p:cNvSpPr/>
          <p:nvPr/>
        </p:nvSpPr>
        <p:spPr>
          <a:xfrm>
            <a:off x="7574280" y="2660537"/>
            <a:ext cx="6342102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1만명+</a:t>
            </a:r>
            <a:endParaRPr lang="en-US" sz="53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FEEFBF8D-7D82-FCD4-EEC8-6808D53E09E2}"/>
              </a:ext>
            </a:extLst>
          </p:cNvPr>
          <p:cNvSpPr/>
          <p:nvPr/>
        </p:nvSpPr>
        <p:spPr>
          <a:xfrm>
            <a:off x="9456539" y="359851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DM Sans Medium" pitchFamily="34" charset="-122"/>
                <a:cs typeface="DM Sans Medium" pitchFamily="34" charset="-120"/>
              </a:rPr>
              <a:t>보호종료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DM Sans Medium" pitchFamily="34" charset="-122"/>
                <a:cs typeface="DM Sans Medium" pitchFamily="34" charset="-120"/>
              </a:rPr>
              <a:t>청소년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53803BA7-01B0-1DA1-1E53-F00F83DD71C9}"/>
              </a:ext>
            </a:extLst>
          </p:cNvPr>
          <p:cNvSpPr/>
          <p:nvPr/>
        </p:nvSpPr>
        <p:spPr>
          <a:xfrm>
            <a:off x="7574280" y="412679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자립준비청소년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규모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(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한국청소년정책연구원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, 2023)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9B520D1-258B-BCB9-3C8B-0B50F8601273}"/>
              </a:ext>
            </a:extLst>
          </p:cNvPr>
          <p:cNvSpPr/>
          <p:nvPr/>
        </p:nvSpPr>
        <p:spPr>
          <a:xfrm>
            <a:off x="7574279" y="5028511"/>
            <a:ext cx="663867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경제적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주거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안정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심리적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지원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등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다방면에서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심각한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어려움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에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직면하고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있습니다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7658C6E-9F1A-5A26-249D-DCC5B080F746}"/>
              </a:ext>
            </a:extLst>
          </p:cNvPr>
          <p:cNvSpPr/>
          <p:nvPr/>
        </p:nvSpPr>
        <p:spPr>
          <a:xfrm>
            <a:off x="7574279" y="5873855"/>
            <a:ext cx="663867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코로나19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이후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취업난과</a:t>
            </a:r>
            <a: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사회적</a:t>
            </a:r>
            <a: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고립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심화되면서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준비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환경이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욱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악화되고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있는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상황입니다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8FCCA-1848-D65A-A7F7-59E90FAD2159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671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18701" y="3760410"/>
            <a:ext cx="64865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상세정보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팝업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ko-KR" alt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및 신청서 작성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0B5BD-3F4C-E106-C630-AA83CB680C9F}"/>
              </a:ext>
            </a:extLst>
          </p:cNvPr>
          <p:cNvSpPr txBox="1"/>
          <p:nvPr/>
        </p:nvSpPr>
        <p:spPr>
          <a:xfrm>
            <a:off x="6589291" y="7683851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-22-</a:t>
            </a:r>
            <a:endParaRPr lang="ko-KR" altLang="en-US"/>
          </a:p>
        </p:txBody>
      </p:sp>
      <p:pic>
        <p:nvPicPr>
          <p:cNvPr id="4" name="그림 3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308451-6B4B-D7E8-8797-0C95C901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5" y="0"/>
            <a:ext cx="6486525" cy="822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111CCA-74BF-F9D7-170F-60049728A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1" t="-515" r="49113" b="61625"/>
          <a:stretch>
            <a:fillRect/>
          </a:stretch>
        </p:blipFill>
        <p:spPr>
          <a:xfrm>
            <a:off x="4328152" y="4852757"/>
            <a:ext cx="3916195" cy="3200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그림 7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E91C51-0F0E-9138-00DA-DF7AD101B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88856">
            <a:off x="7459924" y="5812285"/>
            <a:ext cx="5253963" cy="1860912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02580831-72C3-CCD0-CF3C-8CD014345EFD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63613-924E-D1C1-7B77-671F43C29C7B}"/>
              </a:ext>
            </a:extLst>
          </p:cNvPr>
          <p:cNvSpPr txBox="1"/>
          <p:nvPr/>
        </p:nvSpPr>
        <p:spPr>
          <a:xfrm>
            <a:off x="13936473" y="48524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-30-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67556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5485" y="1764917"/>
            <a:ext cx="3107372" cy="443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Calibri"/>
                <a:cs typeface="Calibri"/>
              </a:rPr>
              <a:t>RAG </a:t>
            </a:r>
            <a:r>
              <a:rPr lang="ko-KR" altLang="en-US" sz="2000" b="1" err="1">
                <a:solidFill>
                  <a:srgbClr val="2A2742"/>
                </a:solidFill>
                <a:latin typeface="Outfit Extra Bold"/>
                <a:ea typeface="Calibri"/>
                <a:cs typeface="Calibri"/>
              </a:rPr>
              <a:t>멀티턴</a:t>
            </a: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Calibri"/>
                <a:cs typeface="Calibri"/>
              </a:rPr>
              <a:t> 적용</a:t>
            </a:r>
          </a:p>
        </p:txBody>
      </p:sp>
      <p:sp>
        <p:nvSpPr>
          <p:cNvPr id="6" name="Text 2"/>
          <p:cNvSpPr/>
          <p:nvPr/>
        </p:nvSpPr>
        <p:spPr>
          <a:xfrm>
            <a:off x="1975485" y="2332911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ko-KR" alt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더욱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ko-KR" alt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직접적인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rag의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강화로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,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기존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시스템과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비교분석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진행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.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모델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방향성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재확립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 </a:t>
            </a:r>
            <a:endParaRPr lang="en-US" altLang="ko-KR" sz="1600" dirty="0">
              <a:solidFill>
                <a:srgbClr val="2A2742"/>
              </a:solidFill>
              <a:latin typeface="Arimo"/>
              <a:ea typeface="Arimo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320635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5485" y="341423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00" b="1" dirty="0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모델</a:t>
            </a:r>
            <a:r>
              <a:rPr lang="en-US" sz="2000" b="1" dirty="0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dirty="0" err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고도화</a:t>
            </a:r>
            <a:endParaRPr lang="en-US" sz="2000" dirty="0">
              <a:latin typeface="Outfit Extra Bold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75485" y="3863697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리랭킹</a:t>
            </a: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과정의 고도화를 통해 더욱 안정적인 우선순위를 제공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4737140"/>
            <a:ext cx="1039773" cy="12476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5485" y="49450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>
                <a:solidFill>
                  <a:srgbClr val="2A2742"/>
                </a:solidFill>
                <a:latin typeface="Outfit Extra Bold"/>
                <a:ea typeface="Outfit Extra Bold"/>
                <a:cs typeface="Outfit Extra Bold" pitchFamily="34" charset="-120"/>
              </a:rPr>
              <a:t>UI </a:t>
            </a: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Outfit Extra Bold"/>
                <a:cs typeface="Outfit Extra Bold" pitchFamily="34" charset="-120"/>
              </a:rPr>
              <a:t>편의성 피드백</a:t>
            </a:r>
            <a:endParaRPr lang="ko-KR" altLang="en-US" sz="2000" b="1">
              <a:solidFill>
                <a:srgbClr val="2A2742"/>
              </a:solidFill>
              <a:latin typeface="Outfit Extra Bold"/>
              <a:ea typeface="Outfit Extra Bold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975485" y="5394484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</a:rPr>
              <a:t>인터페이스의 실시간 피드백을 통한 현 시스템의 단점 객관화 및 대응책 촉구</a:t>
            </a:r>
            <a:endParaRPr lang="en-US" sz="1600">
              <a:solidFill>
                <a:srgbClr val="2A2742"/>
              </a:solidFill>
              <a:latin typeface="Arimo"/>
              <a:ea typeface="Arimo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5984796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5485" y="61926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협력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기관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피드백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75485" y="6642140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파트너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기관과의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정기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피드백</a:t>
            </a:r>
            <a:r>
              <a:rPr lang="ko-KR" alt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을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통한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현장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요구사항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반영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및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개선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방향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논의</a:t>
            </a:r>
            <a:endParaRPr lang="en-US" sz="1600" err="1">
              <a:latin typeface="Arimo"/>
              <a:cs typeface="Arim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445CC-C78A-F4CC-0323-DEC62586879C}"/>
              </a:ext>
            </a:extLst>
          </p:cNvPr>
          <p:cNvSpPr txBox="1"/>
          <p:nvPr/>
        </p:nvSpPr>
        <p:spPr>
          <a:xfrm>
            <a:off x="3145852" y="690547"/>
            <a:ext cx="3870542" cy="7771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50" b="1" dirty="0">
                <a:latin typeface="한컴 울주 반구대 암각화체"/>
                <a:ea typeface="한컴 울주 반구대 암각화체"/>
                <a:cs typeface="Calibri"/>
              </a:rPr>
              <a:t>다음 주 일정</a:t>
            </a:r>
            <a:endParaRPr lang="ko-KR" altLang="en-US" sz="4450" b="1" dirty="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82DAEA42-ECAB-A5FC-B5B6-5F2484378EE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515B7-8EB6-0EAF-D5C0-3308B8C38CE4}"/>
              </a:ext>
            </a:extLst>
          </p:cNvPr>
          <p:cNvSpPr txBox="1"/>
          <p:nvPr/>
        </p:nvSpPr>
        <p:spPr>
          <a:xfrm>
            <a:off x="13873411" y="272407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-31-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48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3402" y="3018949"/>
            <a:ext cx="6137077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"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모든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청년이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자신의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삶을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온전히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>
                <a:solidFill>
                  <a:srgbClr val="E04F00"/>
                </a:solidFill>
                <a:latin typeface="PT Serif"/>
                <a:ea typeface="PT Serif" pitchFamily="34" charset="-122"/>
                <a:cs typeface="PT Serif" pitchFamily="34" charset="-120"/>
              </a:rPr>
              <a:t>iruda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."</a:t>
            </a:r>
            <a:endParaRPr lang="en-US" sz="4650">
              <a:latin typeface="PT Serif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'이루다'가 그 믿음의 증거가 될 수 있도록 최선을 다하겠습니다.</a:t>
            </a:r>
            <a:endParaRPr lang="en-US" sz="17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CBA16-6C9E-A10D-0EE3-B7F5EE409AEC}"/>
              </a:ext>
            </a:extLst>
          </p:cNvPr>
          <p:cNvSpPr txBox="1"/>
          <p:nvPr/>
        </p:nvSpPr>
        <p:spPr>
          <a:xfrm>
            <a:off x="13910536" y="12170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-3</a:t>
            </a:r>
            <a:r>
              <a:rPr lang="en-US" altLang="ko-KR">
                <a:ea typeface="맑은 고딕"/>
                <a:cs typeface="Calibri"/>
              </a:rPr>
              <a:t>2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AA512DA-740B-BB95-1FC2-FF6A315AD9A3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361003" y="2476738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ko-KR" altLang="en-US" sz="9350">
                <a:solidFill>
                  <a:srgbClr val="FFFFFF"/>
                </a:solidFill>
                <a:latin typeface="PT Serif"/>
                <a:ea typeface="맑은 고딕"/>
              </a:rPr>
              <a:t>감사합니다</a:t>
            </a:r>
            <a:endParaRPr lang="en-US" sz="9350"/>
          </a:p>
        </p:txBody>
      </p:sp>
      <p:sp>
        <p:nvSpPr>
          <p:cNvPr id="5" name="Text 2"/>
          <p:cNvSpPr/>
          <p:nvPr/>
        </p:nvSpPr>
        <p:spPr>
          <a:xfrm>
            <a:off x="4338042" y="430541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Q&amp;A</a:t>
            </a:r>
            <a:endParaRPr lang="en-US" sz="4650"/>
          </a:p>
        </p:txBody>
      </p:sp>
      <p:sp>
        <p:nvSpPr>
          <p:cNvPr id="6" name="Text 3"/>
          <p:cNvSpPr/>
          <p:nvPr/>
        </p:nvSpPr>
        <p:spPr>
          <a:xfrm>
            <a:off x="793790" y="58305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궁금한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점이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있으시면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편하게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질문해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주시기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바랍니다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.</a:t>
            </a:r>
            <a:endParaRPr lang="en-US" sz="2800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E9717-A603-6328-17DC-0526C062A70B}"/>
              </a:ext>
            </a:extLst>
          </p:cNvPr>
          <p:cNvSpPr txBox="1"/>
          <p:nvPr/>
        </p:nvSpPr>
        <p:spPr>
          <a:xfrm>
            <a:off x="13831708" y="26359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-33-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F1CEE85B-8777-A68E-6BD9-97EC32EFCE2E}"/>
              </a:ext>
            </a:extLst>
          </p:cNvPr>
          <p:cNvSpPr/>
          <p:nvPr/>
        </p:nvSpPr>
        <p:spPr>
          <a:xfrm>
            <a:off x="728154" y="488752"/>
            <a:ext cx="212104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7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8C72-2DB2-9296-FC95-C368C68B2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C4AABC-1D03-3DDC-BC8A-2483D6D46C1D}"/>
              </a:ext>
            </a:extLst>
          </p:cNvPr>
          <p:cNvGrpSpPr/>
          <p:nvPr/>
        </p:nvGrpSpPr>
        <p:grpSpPr>
          <a:xfrm>
            <a:off x="785193" y="1810432"/>
            <a:ext cx="7673008" cy="5881651"/>
            <a:chOff x="5386631" y="2102552"/>
            <a:chExt cx="8924925" cy="572344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2475B4-0C68-D367-7211-0BA2D206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31" y="2102552"/>
              <a:ext cx="8924925" cy="5346879"/>
            </a:xfrm>
            <a:prstGeom prst="rect">
              <a:avLst/>
            </a:prstGeom>
          </p:spPr>
        </p:pic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46E17D7A-0D16-E346-849E-F6F9BA57AACD}"/>
                </a:ext>
              </a:extLst>
            </p:cNvPr>
            <p:cNvSpPr/>
            <p:nvPr/>
          </p:nvSpPr>
          <p:spPr>
            <a:xfrm>
              <a:off x="5647305" y="7546437"/>
              <a:ext cx="7306431" cy="279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00"/>
                </a:lnSpc>
              </a:pPr>
              <a:r>
                <a:rPr lang="ko-KR" altLang="en-US" sz="1600"/>
                <a:t>지원</a:t>
              </a:r>
              <a:r>
                <a:rPr lang="en-US" altLang="ko-KR" sz="1600"/>
                <a:t>·</a:t>
              </a:r>
              <a:r>
                <a:rPr lang="ko-KR" altLang="en-US" sz="1600"/>
                <a:t>보호아동 및 자립준비청년 패널조사 개요 및 </a:t>
              </a:r>
              <a:r>
                <a:rPr lang="en-US" altLang="ko-KR" sz="1600"/>
                <a:t>2023</a:t>
              </a:r>
              <a:r>
                <a:rPr lang="ko-KR" altLang="en-US" sz="1600"/>
                <a:t>년 주요 결과</a:t>
              </a:r>
              <a:r>
                <a:rPr lang="en-US" altLang="ko-KR" sz="1600"/>
                <a:t>(24.12.31) </a:t>
              </a:r>
              <a:r>
                <a:rPr lang="ko-KR" altLang="en-US" sz="1600"/>
                <a:t>발췌</a:t>
              </a:r>
              <a:endParaRPr lang="en-US" sz="1600"/>
            </a:p>
          </p:txBody>
        </p:sp>
      </p:grpSp>
      <p:sp>
        <p:nvSpPr>
          <p:cNvPr id="2" name="Text 0">
            <a:extLst>
              <a:ext uri="{FF2B5EF4-FFF2-40B4-BE49-F238E27FC236}">
                <a16:creationId xmlns:a16="http://schemas.microsoft.com/office/drawing/2014/main" id="{05BE96FB-468A-ED43-065E-BA3DBE27B35F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D24B7F-FB2A-2584-D517-DE81CD1E3471}"/>
              </a:ext>
            </a:extLst>
          </p:cNvPr>
          <p:cNvSpPr/>
          <p:nvPr/>
        </p:nvSpPr>
        <p:spPr>
          <a:xfrm>
            <a:off x="611743" y="942142"/>
            <a:ext cx="4588550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현황</a:t>
            </a:r>
            <a:r>
              <a:rPr 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및 </a:t>
            </a:r>
            <a:r>
              <a:rPr 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문제</a:t>
            </a:r>
            <a:r>
              <a:rPr 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인식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5847DA8-56DD-A824-3A67-B6443083D08F}"/>
              </a:ext>
            </a:extLst>
          </p:cNvPr>
          <p:cNvSpPr/>
          <p:nvPr/>
        </p:nvSpPr>
        <p:spPr>
          <a:xfrm>
            <a:off x="4256950" y="897411"/>
            <a:ext cx="8960285" cy="77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자립준비청년들은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홀로서기를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시작하며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복합적인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어려움에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직면합니다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이들이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문제는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단순한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경제적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빈곤을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넘어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삶의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여러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영역에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걸쳐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b="1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0D3B976B-0810-DBFE-E78C-5C7B7C263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938" y="1925827"/>
            <a:ext cx="2372184" cy="2372184"/>
          </a:xfrm>
          <a:prstGeom prst="rect">
            <a:avLst/>
          </a:prstGeom>
        </p:spPr>
      </p:pic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30F8B003-3E1A-B422-2DBD-E68C64F6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067" y="3344366"/>
            <a:ext cx="2371374" cy="2371374"/>
          </a:xfrm>
          <a:prstGeom prst="rect">
            <a:avLst/>
          </a:prstGeom>
        </p:spPr>
      </p:pic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717A566E-F93E-4909-7A39-C53B88F96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2656" y="5051570"/>
            <a:ext cx="2371374" cy="2371374"/>
          </a:xfrm>
          <a:prstGeom prst="rect">
            <a:avLst/>
          </a:prstGeom>
        </p:spPr>
      </p:pic>
      <p:sp>
        <p:nvSpPr>
          <p:cNvPr id="21" name="Text 3">
            <a:extLst>
              <a:ext uri="{FF2B5EF4-FFF2-40B4-BE49-F238E27FC236}">
                <a16:creationId xmlns:a16="http://schemas.microsoft.com/office/drawing/2014/main" id="{3EAD4B22-DC1D-DB44-F298-C4BD29F483BA}"/>
              </a:ext>
            </a:extLst>
          </p:cNvPr>
          <p:cNvSpPr/>
          <p:nvPr/>
        </p:nvSpPr>
        <p:spPr>
          <a:xfrm>
            <a:off x="9179277" y="2553858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복잡한</a:t>
            </a: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제도</a:t>
            </a:r>
            <a:endParaRPr lang="en-US" sz="200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57DA658-3FC3-85E2-5DF2-17261A94DB1D}"/>
              </a:ext>
            </a:extLst>
          </p:cNvPr>
          <p:cNvSpPr/>
          <p:nvPr/>
        </p:nvSpPr>
        <p:spPr>
          <a:xfrm>
            <a:off x="11588786" y="4694302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 지원 부족</a:t>
            </a:r>
            <a:endParaRPr lang="en-US" sz="200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E7F6FD5C-0DF9-3172-6243-026D40A34971}"/>
              </a:ext>
            </a:extLst>
          </p:cNvPr>
          <p:cNvSpPr/>
          <p:nvPr/>
        </p:nvSpPr>
        <p:spPr>
          <a:xfrm>
            <a:off x="8949067" y="6429022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편견과 고립</a:t>
            </a:r>
            <a:endParaRPr lang="en-US" sz="2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B7B866-CB91-EE11-9C49-492E4844A85D}"/>
              </a:ext>
            </a:extLst>
          </p:cNvPr>
          <p:cNvSpPr/>
          <p:nvPr/>
        </p:nvSpPr>
        <p:spPr>
          <a:xfrm>
            <a:off x="1758849" y="2785076"/>
            <a:ext cx="6184423" cy="420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2458DA-8AD0-C054-4E87-E4D12E8D45F9}"/>
              </a:ext>
            </a:extLst>
          </p:cNvPr>
          <p:cNvSpPr/>
          <p:nvPr/>
        </p:nvSpPr>
        <p:spPr>
          <a:xfrm>
            <a:off x="3038763" y="5117258"/>
            <a:ext cx="4673601" cy="420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0C478C-2DF0-563E-0C8C-3087740AB326}"/>
              </a:ext>
            </a:extLst>
          </p:cNvPr>
          <p:cNvSpPr/>
          <p:nvPr/>
        </p:nvSpPr>
        <p:spPr>
          <a:xfrm>
            <a:off x="1570182" y="5860783"/>
            <a:ext cx="5703457" cy="420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9AAB0-5323-92BE-3833-B57642E13D4F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4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3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743" y="1076454"/>
            <a:ext cx="5092077" cy="47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0"/>
              </a:lnSpc>
            </a:pPr>
            <a:r>
              <a:rPr lang="en-US" sz="32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Kosis </a:t>
            </a:r>
            <a:r>
              <a:rPr lang="en-US" sz="320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통계로</a:t>
            </a:r>
            <a:r>
              <a:rPr lang="en-US" sz="32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본 이루다 수요예측</a:t>
            </a:r>
            <a:endParaRPr lang="en-US" sz="32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8BF2F1-9B77-0D29-4B90-7449FD918E00}"/>
              </a:ext>
            </a:extLst>
          </p:cNvPr>
          <p:cNvGrpSpPr/>
          <p:nvPr/>
        </p:nvGrpSpPr>
        <p:grpSpPr>
          <a:xfrm>
            <a:off x="1825468" y="1818004"/>
            <a:ext cx="10979466" cy="2176640"/>
            <a:chOff x="1825468" y="2275219"/>
            <a:chExt cx="10979466" cy="2176640"/>
          </a:xfrm>
        </p:grpSpPr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0026" y="2275219"/>
              <a:ext cx="2124908" cy="2124908"/>
            </a:xfrm>
            <a:prstGeom prst="rect">
              <a:avLst/>
            </a:prstGeom>
          </p:spPr>
        </p:pic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1262" y="2326951"/>
              <a:ext cx="2124908" cy="2124908"/>
            </a:xfrm>
            <a:prstGeom prst="rect">
              <a:avLst/>
            </a:prstGeom>
          </p:spPr>
        </p:pic>
        <p:sp>
          <p:nvSpPr>
            <p:cNvPr id="3" name="Text 1"/>
            <p:cNvSpPr/>
            <p:nvPr/>
          </p:nvSpPr>
          <p:spPr>
            <a:xfrm>
              <a:off x="2016741" y="3403991"/>
              <a:ext cx="1742361" cy="354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75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79.3%</a:t>
              </a:r>
              <a:endParaRPr lang="en-US" sz="2750"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5468" y="2326951"/>
              <a:ext cx="2124908" cy="2124908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2002512" y="3116455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주거</a:t>
              </a:r>
              <a:endParaRPr lang="en-US" sz="24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6462535" y="3389405"/>
              <a:ext cx="1742361" cy="354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75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79.1%</a:t>
              </a:r>
              <a:endParaRPr lang="en-US" sz="275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6420224" y="3108762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경제</a:t>
              </a:r>
              <a:endParaRPr lang="en-US" sz="24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10885527" y="3403991"/>
              <a:ext cx="1742361" cy="354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75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78.8%</a:t>
              </a:r>
              <a:endParaRPr lang="en-US" sz="2750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10857071" y="3094907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심리</a:t>
              </a:r>
              <a:endParaRPr lang="en-US" sz="2400" dirty="0"/>
            </a:p>
          </p:txBody>
        </p:sp>
      </p:grpSp>
      <p:sp>
        <p:nvSpPr>
          <p:cNvPr id="13" name="Text 7"/>
          <p:cNvSpPr/>
          <p:nvPr/>
        </p:nvSpPr>
        <p:spPr>
          <a:xfrm>
            <a:off x="5728490" y="1264242"/>
            <a:ext cx="5531756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  <a:buSzPct val="100000"/>
            </a:pP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: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보호종료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청소년들이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경험한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자립교육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프로그램의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ko-KR" alt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도움률</a:t>
            </a:r>
            <a:endParaRPr lang="en-US" sz="1600" dirty="0">
              <a:latin typeface="Lora"/>
              <a:ea typeface="Calibri"/>
              <a:cs typeface="Calibri"/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9DFBBD4D-4623-3D88-AE6D-CA429F71FB71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A4EF8CEA-FFBF-F198-ABFB-EF5412AAB0E5}"/>
              </a:ext>
            </a:extLst>
          </p:cNvPr>
          <p:cNvSpPr/>
          <p:nvPr/>
        </p:nvSpPr>
        <p:spPr>
          <a:xfrm>
            <a:off x="611743" y="4332488"/>
            <a:ext cx="890887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ko-KR" altLang="en-US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자립청소년</a:t>
            </a:r>
            <a:r>
              <a:rPr lang="en-US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AI</a:t>
            </a:r>
            <a:r>
              <a:rPr lang="ko-KR" altLang="en-US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컨설팅 </a:t>
            </a:r>
            <a:r>
              <a:rPr lang="en-US" altLang="ko-KR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Agent </a:t>
            </a:r>
            <a:r>
              <a:rPr lang="en-US" sz="360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수요예측</a:t>
            </a:r>
            <a:r>
              <a:rPr lang="en-US" sz="24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(시뮬레이터 활용)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AC84CB4-7AA6-186D-BCAC-34BEA17199AA}"/>
              </a:ext>
            </a:extLst>
          </p:cNvPr>
          <p:cNvGrpSpPr/>
          <p:nvPr/>
        </p:nvGrpSpPr>
        <p:grpSpPr>
          <a:xfrm>
            <a:off x="1825468" y="5231710"/>
            <a:ext cx="11096907" cy="2231632"/>
            <a:chOff x="1825468" y="5397970"/>
            <a:chExt cx="11096907" cy="2231632"/>
          </a:xfrm>
        </p:grpSpPr>
        <p:pic>
          <p:nvPicPr>
            <p:cNvPr id="22" name="Image 0" descr="preencoded.png">
              <a:extLst>
                <a:ext uri="{FF2B5EF4-FFF2-40B4-BE49-F238E27FC236}">
                  <a16:creationId xmlns:a16="http://schemas.microsoft.com/office/drawing/2014/main" id="{F3571AE5-1C77-BDF0-66E0-C5367139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5468" y="5397970"/>
              <a:ext cx="2231632" cy="2231632"/>
            </a:xfrm>
            <a:prstGeom prst="rect">
              <a:avLst/>
            </a:prstGeom>
          </p:spPr>
        </p:pic>
        <p:pic>
          <p:nvPicPr>
            <p:cNvPr id="25" name="Image 1" descr="preencoded.png">
              <a:extLst>
                <a:ext uri="{FF2B5EF4-FFF2-40B4-BE49-F238E27FC236}">
                  <a16:creationId xmlns:a16="http://schemas.microsoft.com/office/drawing/2014/main" id="{CC8D47C1-E364-691E-131E-F92C10984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8165" y="5397970"/>
              <a:ext cx="2231632" cy="2231632"/>
            </a:xfrm>
            <a:prstGeom prst="rect">
              <a:avLst/>
            </a:prstGeom>
          </p:spPr>
        </p:pic>
        <p:pic>
          <p:nvPicPr>
            <p:cNvPr id="28" name="Image 2" descr="preencoded.png">
              <a:extLst>
                <a:ext uri="{FF2B5EF4-FFF2-40B4-BE49-F238E27FC236}">
                  <a16:creationId xmlns:a16="http://schemas.microsoft.com/office/drawing/2014/main" id="{A085E085-2B03-9AD0-4200-73C6C0DE7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90743" y="5397970"/>
              <a:ext cx="2231632" cy="2231632"/>
            </a:xfrm>
            <a:prstGeom prst="rect">
              <a:avLst/>
            </a:prstGeom>
          </p:spPr>
        </p:pic>
        <p:sp>
          <p:nvSpPr>
            <p:cNvPr id="21" name="Text 1">
              <a:extLst>
                <a:ext uri="{FF2B5EF4-FFF2-40B4-BE49-F238E27FC236}">
                  <a16:creationId xmlns:a16="http://schemas.microsoft.com/office/drawing/2014/main" id="{AB17A4E1-0942-274E-DE8A-8BE91AFD744E}"/>
                </a:ext>
              </a:extLst>
            </p:cNvPr>
            <p:cNvSpPr/>
            <p:nvPr/>
          </p:nvSpPr>
          <p:spPr>
            <a:xfrm>
              <a:off x="2196848" y="6417064"/>
              <a:ext cx="1590336" cy="133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32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79.14%</a:t>
              </a:r>
              <a:endParaRPr lang="en-US" sz="3200" dirty="0"/>
            </a:p>
          </p:txBody>
        </p:sp>
        <p:sp>
          <p:nvSpPr>
            <p:cNvPr id="24" name="Text 3">
              <a:extLst>
                <a:ext uri="{FF2B5EF4-FFF2-40B4-BE49-F238E27FC236}">
                  <a16:creationId xmlns:a16="http://schemas.microsoft.com/office/drawing/2014/main" id="{89F285F3-77F5-D436-3A57-C1AABE79438E}"/>
                </a:ext>
              </a:extLst>
            </p:cNvPr>
            <p:cNvSpPr/>
            <p:nvPr/>
          </p:nvSpPr>
          <p:spPr>
            <a:xfrm>
              <a:off x="6629545" y="6417064"/>
              <a:ext cx="1590336" cy="133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32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78.98%</a:t>
              </a:r>
              <a:endParaRPr lang="en-US" sz="3200" dirty="0"/>
            </a:p>
          </p:txBody>
        </p:sp>
        <p:sp>
          <p:nvSpPr>
            <p:cNvPr id="27" name="Text 5">
              <a:extLst>
                <a:ext uri="{FF2B5EF4-FFF2-40B4-BE49-F238E27FC236}">
                  <a16:creationId xmlns:a16="http://schemas.microsoft.com/office/drawing/2014/main" id="{32AFEEBD-00BA-52C6-8236-16E8FE0C9A8F}"/>
                </a:ext>
              </a:extLst>
            </p:cNvPr>
            <p:cNvSpPr/>
            <p:nvPr/>
          </p:nvSpPr>
          <p:spPr>
            <a:xfrm>
              <a:off x="11062123" y="6417064"/>
              <a:ext cx="1590336" cy="133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32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78.36%</a:t>
              </a:r>
              <a:endParaRPr lang="en-US" sz="3200" dirty="0"/>
            </a:p>
          </p:txBody>
        </p:sp>
        <p:sp>
          <p:nvSpPr>
            <p:cNvPr id="30" name="Text 2">
              <a:extLst>
                <a:ext uri="{FF2B5EF4-FFF2-40B4-BE49-F238E27FC236}">
                  <a16:creationId xmlns:a16="http://schemas.microsoft.com/office/drawing/2014/main" id="{3103AFC7-13A1-DD70-2B62-84254BBFD472}"/>
                </a:ext>
              </a:extLst>
            </p:cNvPr>
            <p:cNvSpPr/>
            <p:nvPr/>
          </p:nvSpPr>
          <p:spPr>
            <a:xfrm>
              <a:off x="2057560" y="6206604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주거</a:t>
              </a:r>
              <a:endParaRPr lang="en-US" sz="2400" dirty="0"/>
            </a:p>
          </p:txBody>
        </p:sp>
        <p:sp>
          <p:nvSpPr>
            <p:cNvPr id="31" name="Text 4">
              <a:extLst>
                <a:ext uri="{FF2B5EF4-FFF2-40B4-BE49-F238E27FC236}">
                  <a16:creationId xmlns:a16="http://schemas.microsoft.com/office/drawing/2014/main" id="{016BDE20-391E-959D-0E11-045E763A6C94}"/>
                </a:ext>
              </a:extLst>
            </p:cNvPr>
            <p:cNvSpPr/>
            <p:nvPr/>
          </p:nvSpPr>
          <p:spPr>
            <a:xfrm>
              <a:off x="6475272" y="6198911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경제</a:t>
              </a:r>
              <a:endParaRPr lang="en-US" sz="2400" dirty="0"/>
            </a:p>
          </p:txBody>
        </p:sp>
        <p:sp>
          <p:nvSpPr>
            <p:cNvPr id="32" name="Text 6">
              <a:extLst>
                <a:ext uri="{FF2B5EF4-FFF2-40B4-BE49-F238E27FC236}">
                  <a16:creationId xmlns:a16="http://schemas.microsoft.com/office/drawing/2014/main" id="{ECD03A14-A730-131F-D567-F4734C558890}"/>
                </a:ext>
              </a:extLst>
            </p:cNvPr>
            <p:cNvSpPr/>
            <p:nvPr/>
          </p:nvSpPr>
          <p:spPr>
            <a:xfrm>
              <a:off x="10912119" y="6185056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심리</a:t>
              </a:r>
              <a:endParaRPr lang="en-US" sz="24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6685850-1994-24A9-4F22-8C91167A39C5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5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0359-4508-D382-88FB-7CF66E7AE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복지뉴스 모바일 사이트, 여성가족부, 가정폭력·성폭력 '통합상담소' 26곳 선정">
            <a:extLst>
              <a:ext uri="{FF2B5EF4-FFF2-40B4-BE49-F238E27FC236}">
                <a16:creationId xmlns:a16="http://schemas.microsoft.com/office/drawing/2014/main" id="{93A29F63-BD44-772E-0823-EC4BE263E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50" y="4355530"/>
            <a:ext cx="2982969" cy="1423495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E3E88E2-856D-C0DA-7F4E-7E0F41819590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4494DAC-3FDF-CA11-D864-7F8ED115B839}"/>
              </a:ext>
            </a:extLst>
          </p:cNvPr>
          <p:cNvSpPr/>
          <p:nvPr/>
        </p:nvSpPr>
        <p:spPr>
          <a:xfrm>
            <a:off x="611743" y="942142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자립청소년의 지원 정책 찾아보기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BFCAEE-80B3-49BC-7837-BC23F78CC1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50" t="17193" r="9839" b="9804"/>
          <a:stretch>
            <a:fillRect/>
          </a:stretch>
        </p:blipFill>
        <p:spPr>
          <a:xfrm>
            <a:off x="1816454" y="2272997"/>
            <a:ext cx="3995645" cy="1175750"/>
          </a:xfrm>
          <a:prstGeom prst="rect">
            <a:avLst/>
          </a:prstGeom>
        </p:spPr>
      </p:pic>
      <p:pic>
        <p:nvPicPr>
          <p:cNvPr id="9" name="그림 8" descr="복지뉴스 모바일 사이트, 보건복지부, 장기요양기관 기획현지조사">
            <a:extLst>
              <a:ext uri="{FF2B5EF4-FFF2-40B4-BE49-F238E27FC236}">
                <a16:creationId xmlns:a16="http://schemas.microsoft.com/office/drawing/2014/main" id="{84BADDE8-4FD1-755B-4F45-DA51FD126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429" y="3931893"/>
            <a:ext cx="2984939" cy="1772636"/>
          </a:xfrm>
          <a:prstGeom prst="rect">
            <a:avLst/>
          </a:prstGeom>
        </p:spPr>
      </p:pic>
      <p:pic>
        <p:nvPicPr>
          <p:cNvPr id="10" name="그림 9" descr="복지로 - Google Play 앱">
            <a:extLst>
              <a:ext uri="{FF2B5EF4-FFF2-40B4-BE49-F238E27FC236}">
                <a16:creationId xmlns:a16="http://schemas.microsoft.com/office/drawing/2014/main" id="{17D000CA-0915-E231-3214-92A73561A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793" y="2048861"/>
            <a:ext cx="4876800" cy="4478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55F5B2-CE0B-EE9A-0CD2-B9A1CB9EB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2" b="89892" l="9985" r="92217">
                        <a14:foregroundMark x1="92217" y1="50108" x2="92217" y2="50108"/>
                        <a14:backgroundMark x1="43612" y1="36774" x2="43612" y2="36774"/>
                        <a14:backgroundMark x1="18649" y1="26022" x2="18649" y2="26022"/>
                        <a14:backgroundMark x1="47137" y1="37849" x2="47137" y2="37849"/>
                        <a14:backgroundMark x1="54038" y1="38280" x2="54038" y2="38280"/>
                        <a14:backgroundMark x1="56975" y1="35914" x2="56975" y2="35914"/>
                        <a14:backgroundMark x1="57562" y1="28602" x2="57562" y2="28602"/>
                        <a14:backgroundMark x1="58443" y1="87957" x2="58443" y2="87957"/>
                        <a14:backgroundMark x1="88840" y1="64946" x2="88840" y2="64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2671" y="3143374"/>
            <a:ext cx="3099902" cy="2245344"/>
          </a:xfrm>
          <a:prstGeom prst="rect">
            <a:avLst/>
          </a:prstGeom>
          <a:noFill/>
        </p:spPr>
      </p:pic>
      <p:pic>
        <p:nvPicPr>
          <p:cNvPr id="7" name="그림 6" descr="폰트, 로고, 그래픽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A6DCAA-1F1E-0482-A9C2-1032DDB5FD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514" y="5704529"/>
            <a:ext cx="4102319" cy="997826"/>
          </a:xfrm>
          <a:prstGeom prst="rect">
            <a:avLst/>
          </a:prstGeom>
        </p:spPr>
      </p:pic>
      <p:pic>
        <p:nvPicPr>
          <p:cNvPr id="6" name="그림 5" descr="폰트, 로고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6558F0-E524-85F2-2543-ED25F615BB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8961" l="5778" r="90000">
                        <a14:foregroundMark x1="21333" y1="51948" x2="21333" y2="51948"/>
                        <a14:foregroundMark x1="12667" y1="53896" x2="12667" y2="53896"/>
                        <a14:foregroundMark x1="9556" y1="50649" x2="9556" y2="50649"/>
                        <a14:foregroundMark x1="5778" y1="46753" x2="5778" y2="46753"/>
                        <a14:foregroundMark x1="43333" y1="43506" x2="43333" y2="43506"/>
                        <a14:foregroundMark x1="54889" y1="42857" x2="54889" y2="42857"/>
                        <a14:foregroundMark x1="68889" y1="38312" x2="68889" y2="38312"/>
                        <a14:foregroundMark x1="83333" y1="38312" x2="83333" y2="383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155" y="3391644"/>
            <a:ext cx="3813285" cy="1261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2CC31-9397-33B0-6DEA-49B1186230A3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6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08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B6911A05-8AF8-DB75-6698-5CAEF110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70"/>
          <a:stretch>
            <a:fillRect/>
          </a:stretch>
        </p:blipFill>
        <p:spPr>
          <a:xfrm>
            <a:off x="6586332" y="18771"/>
            <a:ext cx="8044067" cy="485926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11" y="1078833"/>
            <a:ext cx="4629432" cy="6944148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BE86653-E32B-CC1A-A34E-2C7C623B2823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2F6D2599-0AB0-2713-2602-A3FDF0B9B095}"/>
              </a:ext>
            </a:extLst>
          </p:cNvPr>
          <p:cNvSpPr/>
          <p:nvPr/>
        </p:nvSpPr>
        <p:spPr>
          <a:xfrm>
            <a:off x="1897791" y="308275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복지로 </a:t>
            </a:r>
            <a:r>
              <a:rPr lang="ko-KR" alt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챗봇의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 한계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1A1F05-53AE-811F-CEA8-DA175FCD9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400000">
            <a:off x="3936416" y="5640918"/>
            <a:ext cx="2744748" cy="1165529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19D2893D-D29E-953C-8DCC-466FA7023F3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94" r="10549"/>
          <a:stretch>
            <a:fillRect/>
          </a:stretch>
        </p:blipFill>
        <p:spPr>
          <a:xfrm>
            <a:off x="6534721" y="4878038"/>
            <a:ext cx="8095679" cy="3337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F0A55C-A1F7-E3E1-783B-F22DB65FF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76802">
            <a:off x="3536212" y="3528467"/>
            <a:ext cx="3305884" cy="1407200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6085C-B0E5-211D-785D-16FCF9895987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7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4068-CD2A-8904-B704-3AF677E9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5055A8-5CF3-46D3-EE0A-42A65456928C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9E4B208-1EEF-6EF8-F428-16952F513316}"/>
              </a:ext>
            </a:extLst>
          </p:cNvPr>
          <p:cNvSpPr/>
          <p:nvPr/>
        </p:nvSpPr>
        <p:spPr>
          <a:xfrm>
            <a:off x="611743" y="942142"/>
            <a:ext cx="12577784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사회 </a:t>
            </a:r>
            <a:r>
              <a:rPr lang="ko-KR" alt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복지사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 인터뷰를 통한 지원 프로그램 신청의 한계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0CEC2A9-2E69-5473-4F2B-F5ED2820C590}"/>
              </a:ext>
            </a:extLst>
          </p:cNvPr>
          <p:cNvSpPr/>
          <p:nvPr/>
        </p:nvSpPr>
        <p:spPr>
          <a:xfrm>
            <a:off x="9498587" y="4571778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통합된 신청 루트가 없다</a:t>
            </a:r>
            <a:r>
              <a:rPr lang="en-US" altLang="ko-KR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.”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AD3383C-4034-283F-1827-19D7733C0445}"/>
              </a:ext>
            </a:extLst>
          </p:cNvPr>
          <p:cNvSpPr/>
          <p:nvPr/>
        </p:nvSpPr>
        <p:spPr>
          <a:xfrm>
            <a:off x="3878876" y="3956156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지원 프로그램 마다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조건이 </a:t>
            </a:r>
            <a:r>
              <a:rPr lang="ko-KR" altLang="en-US" sz="2400" b="1" u="sng" dirty="0" err="1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제각각이다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”</a:t>
            </a:r>
            <a:endParaRPr lang="en-US" sz="2400" b="1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E44F52B-C274-BB42-CF27-56F46443D1BC}"/>
              </a:ext>
            </a:extLst>
          </p:cNvPr>
          <p:cNvSpPr/>
          <p:nvPr/>
        </p:nvSpPr>
        <p:spPr>
          <a:xfrm>
            <a:off x="1574129" y="3148126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기관을 통한 </a:t>
            </a:r>
            <a:r>
              <a:rPr lang="ko-KR" altLang="en-US" sz="24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신청시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기관의 추천서가 필요하다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endParaRPr lang="en-US" sz="2400" b="1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1373619-B658-D4E6-577F-4D37C1033890}"/>
              </a:ext>
            </a:extLst>
          </p:cNvPr>
          <p:cNvSpPr/>
          <p:nvPr/>
        </p:nvSpPr>
        <p:spPr>
          <a:xfrm>
            <a:off x="1902034" y="6321644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자립대상 청소년은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지원 정책 용어의 의미를 모른다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endParaRPr lang="en-US" sz="2400" b="1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00AB4F6-9415-6A74-99A4-B51B6CBD0C6F}"/>
              </a:ext>
            </a:extLst>
          </p:cNvPr>
          <p:cNvSpPr/>
          <p:nvPr/>
        </p:nvSpPr>
        <p:spPr>
          <a:xfrm>
            <a:off x="1067415" y="5192837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제한된 자원인 사회복지사가  </a:t>
            </a:r>
            <a:endParaRPr lang="en-US" altLang="ko-KR" sz="2400" b="1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200"/>
              </a:lnSpc>
            </a:pP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모든 자립 대상 또는 자립 예정 청소년을 위한 상담에 쏟을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물리적 시간이 부족하다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”</a:t>
            </a:r>
            <a:endParaRPr lang="en-US" sz="2400" b="1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3544813C-8876-A2D7-4E47-4888C11785DE}"/>
              </a:ext>
            </a:extLst>
          </p:cNvPr>
          <p:cNvSpPr/>
          <p:nvPr/>
        </p:nvSpPr>
        <p:spPr>
          <a:xfrm>
            <a:off x="3209695" y="2166064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이메일로 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기관으로 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전화로신청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방문 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온라인 신청 등 </a:t>
            </a:r>
            <a:endParaRPr lang="en-US" altLang="ko-KR" sz="2400" b="1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여러 방법이 존재한다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endParaRPr lang="en-US" sz="2400" b="1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23AFFB3B-C361-3F51-209F-3D0926579D5F}"/>
              </a:ext>
            </a:extLst>
          </p:cNvPr>
          <p:cNvSpPr/>
          <p:nvPr/>
        </p:nvSpPr>
        <p:spPr>
          <a:xfrm>
            <a:off x="2919813" y="7154639"/>
            <a:ext cx="3704795" cy="77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미성년자의 경우 지원 대상 조건에 이더라도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부모의 동의  없이 지원이 불가하다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.”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4B255-7DE0-3659-A778-3B2F5930165B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8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28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24" y="1753314"/>
            <a:ext cx="6476286" cy="647628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2102" y="958215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프로젝트</a:t>
            </a:r>
            <a:r>
              <a:rPr 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'</a:t>
            </a:r>
            <a:r>
              <a:rPr lang="en-US" sz="3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이루다'를</a:t>
            </a:r>
            <a:r>
              <a:rPr 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3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소개합니다</a:t>
            </a:r>
            <a:endParaRPr lang="en-US" sz="3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8354" y="2524334"/>
            <a:ext cx="6162651" cy="279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이러한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문제들을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해결하기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위해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 marL="0" indent="0" algn="l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‘AI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컨설팅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 Agent :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이루다'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를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제안합니다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</a:p>
          <a:p>
            <a:endParaRPr lang="en-US" sz="2400" dirty="0">
              <a:solidFill>
                <a:srgbClr val="383838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정보의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격차를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해소하고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자립의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모든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과정을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따뜻하게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지원하는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든든한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동반자입니다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latin typeface="DM Sans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42341" y="5329028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개인화된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로드맵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제공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642341" y="5814645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정책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제도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자동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연계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642341" y="6300263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생활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교육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취업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심리까지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아우르는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통합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14299E-B249-3D2A-C4FC-2D3559372F1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9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1603</Words>
  <Application>Microsoft Office PowerPoint</Application>
  <PresentationFormat>사용자 지정</PresentationFormat>
  <Paragraphs>328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8" baseType="lpstr">
      <vt:lpstr>바탕체</vt:lpstr>
      <vt:lpstr>Calibri</vt:lpstr>
      <vt:lpstr>Outfit Extra Bold</vt:lpstr>
      <vt:lpstr>Alice Light</vt:lpstr>
      <vt:lpstr>DM Sans</vt:lpstr>
      <vt:lpstr>PT Serif</vt:lpstr>
      <vt:lpstr>Alice</vt:lpstr>
      <vt:lpstr>Arimo</vt:lpstr>
      <vt:lpstr>HY신명조</vt:lpstr>
      <vt:lpstr>Arial</vt:lpstr>
      <vt:lpstr>맑은 고딕</vt:lpstr>
      <vt:lpstr>한컴 울주 반구대 암각화체</vt:lpstr>
      <vt:lpstr>Lora</vt:lpstr>
      <vt:lpstr>DM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Jhungyoon Bae</dc:creator>
  <cp:lastModifiedBy>Jhungyoon Bae</cp:lastModifiedBy>
  <cp:revision>3</cp:revision>
  <cp:lastPrinted>2025-09-10T20:22:43Z</cp:lastPrinted>
  <dcterms:created xsi:type="dcterms:W3CDTF">2025-09-10T08:22:41Z</dcterms:created>
  <dcterms:modified xsi:type="dcterms:W3CDTF">2025-09-25T20:11:00Z</dcterms:modified>
</cp:coreProperties>
</file>